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3" r:id="rId7"/>
    <p:sldId id="265" r:id="rId8"/>
    <p:sldId id="261" r:id="rId9"/>
    <p:sldId id="266" r:id="rId10"/>
    <p:sldId id="269" r:id="rId11"/>
    <p:sldId id="268" r:id="rId12"/>
    <p:sldId id="271" r:id="rId13"/>
    <p:sldId id="267" r:id="rId14"/>
    <p:sldId id="270" r:id="rId15"/>
    <p:sldId id="262"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74"/>
    <p:restoredTop sz="94624"/>
  </p:normalViewPr>
  <p:slideViewPr>
    <p:cSldViewPr snapToGrid="0" snapToObjects="1">
      <p:cViewPr varScale="1">
        <p:scale>
          <a:sx n="112" d="100"/>
          <a:sy n="112" d="100"/>
        </p:scale>
        <p:origin x="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D4C25C-A8E9-45AB-92AF-476B158402E9}" type="doc">
      <dgm:prSet loTypeId="urn:microsoft.com/office/officeart/2016/7/layout/VerticalHollowActionList" loCatId="List" qsTypeId="urn:microsoft.com/office/officeart/2005/8/quickstyle/simple1" qsCatId="simple" csTypeId="urn:microsoft.com/office/officeart/2005/8/colors/colorful2" csCatId="colorful"/>
      <dgm:spPr/>
      <dgm:t>
        <a:bodyPr/>
        <a:lstStyle/>
        <a:p>
          <a:endParaRPr lang="en-US"/>
        </a:p>
      </dgm:t>
    </dgm:pt>
    <dgm:pt modelId="{2CDC72F8-DB22-484C-8831-8279A060BDEE}">
      <dgm:prSet/>
      <dgm:spPr/>
      <dgm:t>
        <a:bodyPr/>
        <a:lstStyle/>
        <a:p>
          <a:r>
            <a:rPr lang="en-US"/>
            <a:t>Communicate</a:t>
          </a:r>
        </a:p>
      </dgm:t>
    </dgm:pt>
    <dgm:pt modelId="{32FC9263-1AC7-403C-A69D-AC474E63C8FF}" type="parTrans" cxnId="{CFA547D2-7303-40E8-AF02-12B6F0988F3A}">
      <dgm:prSet/>
      <dgm:spPr/>
      <dgm:t>
        <a:bodyPr/>
        <a:lstStyle/>
        <a:p>
          <a:endParaRPr lang="en-US"/>
        </a:p>
      </dgm:t>
    </dgm:pt>
    <dgm:pt modelId="{37D725D8-DEE1-4C7D-9B89-662C234A7058}" type="sibTrans" cxnId="{CFA547D2-7303-40E8-AF02-12B6F0988F3A}">
      <dgm:prSet/>
      <dgm:spPr/>
      <dgm:t>
        <a:bodyPr/>
        <a:lstStyle/>
        <a:p>
          <a:endParaRPr lang="en-US"/>
        </a:p>
      </dgm:t>
    </dgm:pt>
    <dgm:pt modelId="{6ABC9796-FBC6-470B-A254-9AE70F13A419}">
      <dgm:prSet/>
      <dgm:spPr/>
      <dgm:t>
        <a:bodyPr/>
        <a:lstStyle/>
        <a:p>
          <a:r>
            <a:rPr lang="en-US"/>
            <a:t>Clearly communicate elements of teaching philosophy</a:t>
          </a:r>
        </a:p>
      </dgm:t>
    </dgm:pt>
    <dgm:pt modelId="{CC62516A-55E5-4133-A8D1-989220D4D27F}" type="parTrans" cxnId="{420A4295-DADC-4419-B0C4-90414A220E5A}">
      <dgm:prSet/>
      <dgm:spPr/>
      <dgm:t>
        <a:bodyPr/>
        <a:lstStyle/>
        <a:p>
          <a:endParaRPr lang="en-US"/>
        </a:p>
      </dgm:t>
    </dgm:pt>
    <dgm:pt modelId="{27C604DA-91B3-4BEC-8B04-75A454E4AD24}" type="sibTrans" cxnId="{420A4295-DADC-4419-B0C4-90414A220E5A}">
      <dgm:prSet/>
      <dgm:spPr/>
      <dgm:t>
        <a:bodyPr/>
        <a:lstStyle/>
        <a:p>
          <a:endParaRPr lang="en-US"/>
        </a:p>
      </dgm:t>
    </dgm:pt>
    <dgm:pt modelId="{2D407FD0-BD5B-4730-B0E3-34F3F53B4E74}">
      <dgm:prSet/>
      <dgm:spPr/>
      <dgm:t>
        <a:bodyPr/>
        <a:lstStyle/>
        <a:p>
          <a:r>
            <a:rPr lang="en-US"/>
            <a:t>Describe</a:t>
          </a:r>
        </a:p>
      </dgm:t>
    </dgm:pt>
    <dgm:pt modelId="{EEA4414F-7A0F-496B-AAFF-894E80D4AFCC}" type="parTrans" cxnId="{A9CD8B9E-A4D9-47A9-B4F5-F1285C561C9B}">
      <dgm:prSet/>
      <dgm:spPr/>
      <dgm:t>
        <a:bodyPr/>
        <a:lstStyle/>
        <a:p>
          <a:endParaRPr lang="en-US"/>
        </a:p>
      </dgm:t>
    </dgm:pt>
    <dgm:pt modelId="{62241DAD-F06F-4131-BC2B-C5EA5EBE562B}" type="sibTrans" cxnId="{A9CD8B9E-A4D9-47A9-B4F5-F1285C561C9B}">
      <dgm:prSet/>
      <dgm:spPr/>
      <dgm:t>
        <a:bodyPr/>
        <a:lstStyle/>
        <a:p>
          <a:endParaRPr lang="en-US"/>
        </a:p>
      </dgm:t>
    </dgm:pt>
    <dgm:pt modelId="{F9C563A9-B97A-45E4-AA04-B8A9273CC2CD}">
      <dgm:prSet/>
      <dgm:spPr/>
      <dgm:t>
        <a:bodyPr/>
        <a:lstStyle/>
        <a:p>
          <a:r>
            <a:rPr lang="en-US"/>
            <a:t>Describe how the particular philosophy advances learning</a:t>
          </a:r>
        </a:p>
      </dgm:t>
    </dgm:pt>
    <dgm:pt modelId="{A00A1ACA-9180-46C2-95D3-878DD8A3A048}" type="parTrans" cxnId="{A716CCC4-389C-429F-A26C-5AC44389A094}">
      <dgm:prSet/>
      <dgm:spPr/>
      <dgm:t>
        <a:bodyPr/>
        <a:lstStyle/>
        <a:p>
          <a:endParaRPr lang="en-US"/>
        </a:p>
      </dgm:t>
    </dgm:pt>
    <dgm:pt modelId="{79084242-4861-491D-A2B5-D6A463EF6B3D}" type="sibTrans" cxnId="{A716CCC4-389C-429F-A26C-5AC44389A094}">
      <dgm:prSet/>
      <dgm:spPr/>
      <dgm:t>
        <a:bodyPr/>
        <a:lstStyle/>
        <a:p>
          <a:endParaRPr lang="en-US"/>
        </a:p>
      </dgm:t>
    </dgm:pt>
    <dgm:pt modelId="{9C5534AF-C65D-4E6F-B34B-8041198F2D2F}">
      <dgm:prSet/>
      <dgm:spPr/>
      <dgm:t>
        <a:bodyPr/>
        <a:lstStyle/>
        <a:p>
          <a:r>
            <a:rPr lang="en-US"/>
            <a:t>Articulate</a:t>
          </a:r>
        </a:p>
      </dgm:t>
    </dgm:pt>
    <dgm:pt modelId="{76B83BDE-12D7-426B-A987-EEF21A54D483}" type="parTrans" cxnId="{F8300D6B-D3FC-4A56-BF3C-66406E2932B8}">
      <dgm:prSet/>
      <dgm:spPr/>
      <dgm:t>
        <a:bodyPr/>
        <a:lstStyle/>
        <a:p>
          <a:endParaRPr lang="en-US"/>
        </a:p>
      </dgm:t>
    </dgm:pt>
    <dgm:pt modelId="{59519781-7C43-46FC-B93F-91C6329F3DD9}" type="sibTrans" cxnId="{F8300D6B-D3FC-4A56-BF3C-66406E2932B8}">
      <dgm:prSet/>
      <dgm:spPr/>
      <dgm:t>
        <a:bodyPr/>
        <a:lstStyle/>
        <a:p>
          <a:endParaRPr lang="en-US"/>
        </a:p>
      </dgm:t>
    </dgm:pt>
    <dgm:pt modelId="{4BEFE49B-BA0E-4987-A578-1E6487A497C3}">
      <dgm:prSet/>
      <dgm:spPr/>
      <dgm:t>
        <a:bodyPr/>
        <a:lstStyle/>
        <a:p>
          <a:r>
            <a:rPr lang="en-US"/>
            <a:t>Articulate value of the teaching philosophy</a:t>
          </a:r>
        </a:p>
      </dgm:t>
    </dgm:pt>
    <dgm:pt modelId="{5B0E6DE6-5B1D-40D2-B4DA-0CFB3EB64D72}" type="parTrans" cxnId="{405A4DA4-F013-4B01-B258-33A233711337}">
      <dgm:prSet/>
      <dgm:spPr/>
      <dgm:t>
        <a:bodyPr/>
        <a:lstStyle/>
        <a:p>
          <a:endParaRPr lang="en-US"/>
        </a:p>
      </dgm:t>
    </dgm:pt>
    <dgm:pt modelId="{0070D791-AA2E-491F-875D-C2A4A76299CB}" type="sibTrans" cxnId="{405A4DA4-F013-4B01-B258-33A233711337}">
      <dgm:prSet/>
      <dgm:spPr/>
      <dgm:t>
        <a:bodyPr/>
        <a:lstStyle/>
        <a:p>
          <a:endParaRPr lang="en-US"/>
        </a:p>
      </dgm:t>
    </dgm:pt>
    <dgm:pt modelId="{A99E09FB-2AB9-CA4E-B162-A3572DEBBD81}" type="pres">
      <dgm:prSet presAssocID="{3ED4C25C-A8E9-45AB-92AF-476B158402E9}" presName="Name0" presStyleCnt="0">
        <dgm:presLayoutVars>
          <dgm:dir/>
          <dgm:animLvl val="lvl"/>
          <dgm:resizeHandles val="exact"/>
        </dgm:presLayoutVars>
      </dgm:prSet>
      <dgm:spPr/>
    </dgm:pt>
    <dgm:pt modelId="{D0C8FA71-53FD-114B-8F97-FF197C445B0B}" type="pres">
      <dgm:prSet presAssocID="{2CDC72F8-DB22-484C-8831-8279A060BDEE}" presName="linNode" presStyleCnt="0"/>
      <dgm:spPr/>
    </dgm:pt>
    <dgm:pt modelId="{49E09BC5-FFD7-E24E-8777-94436F8DD5CE}" type="pres">
      <dgm:prSet presAssocID="{2CDC72F8-DB22-484C-8831-8279A060BDEE}" presName="parentText" presStyleLbl="solidFgAcc1" presStyleIdx="0" presStyleCnt="3">
        <dgm:presLayoutVars>
          <dgm:chMax val="1"/>
          <dgm:bulletEnabled/>
        </dgm:presLayoutVars>
      </dgm:prSet>
      <dgm:spPr/>
    </dgm:pt>
    <dgm:pt modelId="{86A9653E-4279-D646-AFB0-5AC357FDA583}" type="pres">
      <dgm:prSet presAssocID="{2CDC72F8-DB22-484C-8831-8279A060BDEE}" presName="descendantText" presStyleLbl="alignNode1" presStyleIdx="0" presStyleCnt="3">
        <dgm:presLayoutVars>
          <dgm:bulletEnabled/>
        </dgm:presLayoutVars>
      </dgm:prSet>
      <dgm:spPr/>
    </dgm:pt>
    <dgm:pt modelId="{18308A52-8051-0E46-91B2-21471A22AF8A}" type="pres">
      <dgm:prSet presAssocID="{37D725D8-DEE1-4C7D-9B89-662C234A7058}" presName="sp" presStyleCnt="0"/>
      <dgm:spPr/>
    </dgm:pt>
    <dgm:pt modelId="{56F0AAFF-C4AD-7E46-B8F3-327EBC634F67}" type="pres">
      <dgm:prSet presAssocID="{2D407FD0-BD5B-4730-B0E3-34F3F53B4E74}" presName="linNode" presStyleCnt="0"/>
      <dgm:spPr/>
    </dgm:pt>
    <dgm:pt modelId="{A161407A-088E-974D-B297-F872C5AAFA8D}" type="pres">
      <dgm:prSet presAssocID="{2D407FD0-BD5B-4730-B0E3-34F3F53B4E74}" presName="parentText" presStyleLbl="solidFgAcc1" presStyleIdx="1" presStyleCnt="3">
        <dgm:presLayoutVars>
          <dgm:chMax val="1"/>
          <dgm:bulletEnabled/>
        </dgm:presLayoutVars>
      </dgm:prSet>
      <dgm:spPr/>
    </dgm:pt>
    <dgm:pt modelId="{20959BF4-5FF3-3447-B49D-13E15933916F}" type="pres">
      <dgm:prSet presAssocID="{2D407FD0-BD5B-4730-B0E3-34F3F53B4E74}" presName="descendantText" presStyleLbl="alignNode1" presStyleIdx="1" presStyleCnt="3">
        <dgm:presLayoutVars>
          <dgm:bulletEnabled/>
        </dgm:presLayoutVars>
      </dgm:prSet>
      <dgm:spPr/>
    </dgm:pt>
    <dgm:pt modelId="{14290EB2-D3CA-4B44-9158-8CA49A4EE4FA}" type="pres">
      <dgm:prSet presAssocID="{62241DAD-F06F-4131-BC2B-C5EA5EBE562B}" presName="sp" presStyleCnt="0"/>
      <dgm:spPr/>
    </dgm:pt>
    <dgm:pt modelId="{BE7C7F32-EC8B-B940-9F34-5FB53318A246}" type="pres">
      <dgm:prSet presAssocID="{9C5534AF-C65D-4E6F-B34B-8041198F2D2F}" presName="linNode" presStyleCnt="0"/>
      <dgm:spPr/>
    </dgm:pt>
    <dgm:pt modelId="{37AFB8BC-F152-364B-89E4-7F2BA7EE43CD}" type="pres">
      <dgm:prSet presAssocID="{9C5534AF-C65D-4E6F-B34B-8041198F2D2F}" presName="parentText" presStyleLbl="solidFgAcc1" presStyleIdx="2" presStyleCnt="3">
        <dgm:presLayoutVars>
          <dgm:chMax val="1"/>
          <dgm:bulletEnabled/>
        </dgm:presLayoutVars>
      </dgm:prSet>
      <dgm:spPr/>
    </dgm:pt>
    <dgm:pt modelId="{E5D7DE2D-DAB4-E249-8DB0-37BF8568DB6E}" type="pres">
      <dgm:prSet presAssocID="{9C5534AF-C65D-4E6F-B34B-8041198F2D2F}" presName="descendantText" presStyleLbl="alignNode1" presStyleIdx="2" presStyleCnt="3">
        <dgm:presLayoutVars>
          <dgm:bulletEnabled/>
        </dgm:presLayoutVars>
      </dgm:prSet>
      <dgm:spPr/>
    </dgm:pt>
  </dgm:ptLst>
  <dgm:cxnLst>
    <dgm:cxn modelId="{36989366-CCAD-B04E-A4AD-4B1FA42FC22B}" type="presOf" srcId="{2D407FD0-BD5B-4730-B0E3-34F3F53B4E74}" destId="{A161407A-088E-974D-B297-F872C5AAFA8D}" srcOrd="0" destOrd="0" presId="urn:microsoft.com/office/officeart/2016/7/layout/VerticalHollowActionList"/>
    <dgm:cxn modelId="{EA87CA69-1730-094D-A258-64C5DACF4E01}" type="presOf" srcId="{3ED4C25C-A8E9-45AB-92AF-476B158402E9}" destId="{A99E09FB-2AB9-CA4E-B162-A3572DEBBD81}" srcOrd="0" destOrd="0" presId="urn:microsoft.com/office/officeart/2016/7/layout/VerticalHollowActionList"/>
    <dgm:cxn modelId="{F8300D6B-D3FC-4A56-BF3C-66406E2932B8}" srcId="{3ED4C25C-A8E9-45AB-92AF-476B158402E9}" destId="{9C5534AF-C65D-4E6F-B34B-8041198F2D2F}" srcOrd="2" destOrd="0" parTransId="{76B83BDE-12D7-426B-A987-EEF21A54D483}" sibTransId="{59519781-7C43-46FC-B93F-91C6329F3DD9}"/>
    <dgm:cxn modelId="{4A19A67D-D521-4F42-A66A-A83B3A3C12E4}" type="presOf" srcId="{6ABC9796-FBC6-470B-A254-9AE70F13A419}" destId="{86A9653E-4279-D646-AFB0-5AC357FDA583}" srcOrd="0" destOrd="0" presId="urn:microsoft.com/office/officeart/2016/7/layout/VerticalHollowActionList"/>
    <dgm:cxn modelId="{F242CD8F-A6B1-AC47-9BE0-312A8E5D8663}" type="presOf" srcId="{F9C563A9-B97A-45E4-AA04-B8A9273CC2CD}" destId="{20959BF4-5FF3-3447-B49D-13E15933916F}" srcOrd="0" destOrd="0" presId="urn:microsoft.com/office/officeart/2016/7/layout/VerticalHollowActionList"/>
    <dgm:cxn modelId="{420A4295-DADC-4419-B0C4-90414A220E5A}" srcId="{2CDC72F8-DB22-484C-8831-8279A060BDEE}" destId="{6ABC9796-FBC6-470B-A254-9AE70F13A419}" srcOrd="0" destOrd="0" parTransId="{CC62516A-55E5-4133-A8D1-989220D4D27F}" sibTransId="{27C604DA-91B3-4BEC-8B04-75A454E4AD24}"/>
    <dgm:cxn modelId="{A9CD8B9E-A4D9-47A9-B4F5-F1285C561C9B}" srcId="{3ED4C25C-A8E9-45AB-92AF-476B158402E9}" destId="{2D407FD0-BD5B-4730-B0E3-34F3F53B4E74}" srcOrd="1" destOrd="0" parTransId="{EEA4414F-7A0F-496B-AAFF-894E80D4AFCC}" sibTransId="{62241DAD-F06F-4131-BC2B-C5EA5EBE562B}"/>
    <dgm:cxn modelId="{405A4DA4-F013-4B01-B258-33A233711337}" srcId="{9C5534AF-C65D-4E6F-B34B-8041198F2D2F}" destId="{4BEFE49B-BA0E-4987-A578-1E6487A497C3}" srcOrd="0" destOrd="0" parTransId="{5B0E6DE6-5B1D-40D2-B4DA-0CFB3EB64D72}" sibTransId="{0070D791-AA2E-491F-875D-C2A4A76299CB}"/>
    <dgm:cxn modelId="{4EE203B9-218D-7D4F-97D1-4BCD02E00BE8}" type="presOf" srcId="{4BEFE49B-BA0E-4987-A578-1E6487A497C3}" destId="{E5D7DE2D-DAB4-E249-8DB0-37BF8568DB6E}" srcOrd="0" destOrd="0" presId="urn:microsoft.com/office/officeart/2016/7/layout/VerticalHollowActionList"/>
    <dgm:cxn modelId="{F548F5B9-1284-2143-B5F6-C6AAB1D7175B}" type="presOf" srcId="{9C5534AF-C65D-4E6F-B34B-8041198F2D2F}" destId="{37AFB8BC-F152-364B-89E4-7F2BA7EE43CD}" srcOrd="0" destOrd="0" presId="urn:microsoft.com/office/officeart/2016/7/layout/VerticalHollowActionList"/>
    <dgm:cxn modelId="{A716CCC4-389C-429F-A26C-5AC44389A094}" srcId="{2D407FD0-BD5B-4730-B0E3-34F3F53B4E74}" destId="{F9C563A9-B97A-45E4-AA04-B8A9273CC2CD}" srcOrd="0" destOrd="0" parTransId="{A00A1ACA-9180-46C2-95D3-878DD8A3A048}" sibTransId="{79084242-4861-491D-A2B5-D6A463EF6B3D}"/>
    <dgm:cxn modelId="{CFA547D2-7303-40E8-AF02-12B6F0988F3A}" srcId="{3ED4C25C-A8E9-45AB-92AF-476B158402E9}" destId="{2CDC72F8-DB22-484C-8831-8279A060BDEE}" srcOrd="0" destOrd="0" parTransId="{32FC9263-1AC7-403C-A69D-AC474E63C8FF}" sibTransId="{37D725D8-DEE1-4C7D-9B89-662C234A7058}"/>
    <dgm:cxn modelId="{A4796FF7-C4B8-2746-A498-BED3474266BB}" type="presOf" srcId="{2CDC72F8-DB22-484C-8831-8279A060BDEE}" destId="{49E09BC5-FFD7-E24E-8777-94436F8DD5CE}" srcOrd="0" destOrd="0" presId="urn:microsoft.com/office/officeart/2016/7/layout/VerticalHollowActionList"/>
    <dgm:cxn modelId="{5F9F8AC7-CEA2-BD44-ACBC-79892BF2158F}" type="presParOf" srcId="{A99E09FB-2AB9-CA4E-B162-A3572DEBBD81}" destId="{D0C8FA71-53FD-114B-8F97-FF197C445B0B}" srcOrd="0" destOrd="0" presId="urn:microsoft.com/office/officeart/2016/7/layout/VerticalHollowActionList"/>
    <dgm:cxn modelId="{9F6285A4-758A-A54A-8B30-D7E7A075ACAD}" type="presParOf" srcId="{D0C8FA71-53FD-114B-8F97-FF197C445B0B}" destId="{49E09BC5-FFD7-E24E-8777-94436F8DD5CE}" srcOrd="0" destOrd="0" presId="urn:microsoft.com/office/officeart/2016/7/layout/VerticalHollowActionList"/>
    <dgm:cxn modelId="{D0232760-E7DB-A94F-A796-B5F260AF6A5C}" type="presParOf" srcId="{D0C8FA71-53FD-114B-8F97-FF197C445B0B}" destId="{86A9653E-4279-D646-AFB0-5AC357FDA583}" srcOrd="1" destOrd="0" presId="urn:microsoft.com/office/officeart/2016/7/layout/VerticalHollowActionList"/>
    <dgm:cxn modelId="{5C151EAC-8E04-914B-8A34-5425D560E2E1}" type="presParOf" srcId="{A99E09FB-2AB9-CA4E-B162-A3572DEBBD81}" destId="{18308A52-8051-0E46-91B2-21471A22AF8A}" srcOrd="1" destOrd="0" presId="urn:microsoft.com/office/officeart/2016/7/layout/VerticalHollowActionList"/>
    <dgm:cxn modelId="{A9CFC866-5BE1-FF44-AB1A-2D2DDB662DE4}" type="presParOf" srcId="{A99E09FB-2AB9-CA4E-B162-A3572DEBBD81}" destId="{56F0AAFF-C4AD-7E46-B8F3-327EBC634F67}" srcOrd="2" destOrd="0" presId="urn:microsoft.com/office/officeart/2016/7/layout/VerticalHollowActionList"/>
    <dgm:cxn modelId="{AE024851-BBCD-C045-8568-323E210F0DE7}" type="presParOf" srcId="{56F0AAFF-C4AD-7E46-B8F3-327EBC634F67}" destId="{A161407A-088E-974D-B297-F872C5AAFA8D}" srcOrd="0" destOrd="0" presId="urn:microsoft.com/office/officeart/2016/7/layout/VerticalHollowActionList"/>
    <dgm:cxn modelId="{078F3433-86CA-8844-B9AF-AC9057A06209}" type="presParOf" srcId="{56F0AAFF-C4AD-7E46-B8F3-327EBC634F67}" destId="{20959BF4-5FF3-3447-B49D-13E15933916F}" srcOrd="1" destOrd="0" presId="urn:microsoft.com/office/officeart/2016/7/layout/VerticalHollowActionList"/>
    <dgm:cxn modelId="{4EABACF0-C5CC-9042-A722-5A7F95EC378B}" type="presParOf" srcId="{A99E09FB-2AB9-CA4E-B162-A3572DEBBD81}" destId="{14290EB2-D3CA-4B44-9158-8CA49A4EE4FA}" srcOrd="3" destOrd="0" presId="urn:microsoft.com/office/officeart/2016/7/layout/VerticalHollowActionList"/>
    <dgm:cxn modelId="{F8020CBC-7E43-584C-A695-834816CF0DB4}" type="presParOf" srcId="{A99E09FB-2AB9-CA4E-B162-A3572DEBBD81}" destId="{BE7C7F32-EC8B-B940-9F34-5FB53318A246}" srcOrd="4" destOrd="0" presId="urn:microsoft.com/office/officeart/2016/7/layout/VerticalHollowActionList"/>
    <dgm:cxn modelId="{F00F0A5B-A1FA-134C-AA9C-3250F8332599}" type="presParOf" srcId="{BE7C7F32-EC8B-B940-9F34-5FB53318A246}" destId="{37AFB8BC-F152-364B-89E4-7F2BA7EE43CD}" srcOrd="0" destOrd="0" presId="urn:microsoft.com/office/officeart/2016/7/layout/VerticalHollowActionList"/>
    <dgm:cxn modelId="{5FDFA8CC-7953-844E-B9E9-734A7BF809C2}" type="presParOf" srcId="{BE7C7F32-EC8B-B940-9F34-5FB53318A246}" destId="{E5D7DE2D-DAB4-E249-8DB0-37BF8568DB6E}"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A7DE17-1A7B-479E-84F6-51A60B03D736}"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681291E5-0BF3-449F-8AD9-BAD08E00658A}">
      <dgm:prSet/>
      <dgm:spPr/>
      <dgm:t>
        <a:bodyPr/>
        <a:lstStyle/>
        <a:p>
          <a:r>
            <a:rPr lang="en-US" dirty="0"/>
            <a:t>Illustrate with an engaging </a:t>
          </a:r>
          <a:r>
            <a:rPr lang="en-US"/>
            <a:t>classroom example</a:t>
          </a:r>
          <a:endParaRPr lang="en-US" dirty="0"/>
        </a:p>
      </dgm:t>
    </dgm:pt>
    <dgm:pt modelId="{22BD0124-60B0-4924-8EA5-31E8300EDC77}" type="parTrans" cxnId="{450A1F13-C3F4-4E17-A183-04E5D034B74B}">
      <dgm:prSet/>
      <dgm:spPr/>
      <dgm:t>
        <a:bodyPr/>
        <a:lstStyle/>
        <a:p>
          <a:endParaRPr lang="en-US"/>
        </a:p>
      </dgm:t>
    </dgm:pt>
    <dgm:pt modelId="{830E1FAA-2828-43B1-A28F-446102DA1FB4}" type="sibTrans" cxnId="{450A1F13-C3F4-4E17-A183-04E5D034B74B}">
      <dgm:prSet/>
      <dgm:spPr/>
      <dgm:t>
        <a:bodyPr/>
        <a:lstStyle/>
        <a:p>
          <a:endParaRPr lang="en-US"/>
        </a:p>
      </dgm:t>
    </dgm:pt>
    <dgm:pt modelId="{1F1AD6ED-4342-4F60-8A9E-12F79F065146}">
      <dgm:prSet/>
      <dgm:spPr/>
      <dgm:t>
        <a:bodyPr/>
        <a:lstStyle/>
        <a:p>
          <a:r>
            <a:rPr lang="en-US"/>
            <a:t>Relate example to teaching philosophy</a:t>
          </a:r>
        </a:p>
      </dgm:t>
    </dgm:pt>
    <dgm:pt modelId="{7BB49059-873A-4134-8440-78F0F502A30A}" type="parTrans" cxnId="{87C68551-E013-4A30-96BF-7768F97B5880}">
      <dgm:prSet/>
      <dgm:spPr/>
      <dgm:t>
        <a:bodyPr/>
        <a:lstStyle/>
        <a:p>
          <a:endParaRPr lang="en-US"/>
        </a:p>
      </dgm:t>
    </dgm:pt>
    <dgm:pt modelId="{1A133C12-DF5A-46BB-B9A9-A57D4C6E8780}" type="sibTrans" cxnId="{87C68551-E013-4A30-96BF-7768F97B5880}">
      <dgm:prSet/>
      <dgm:spPr/>
      <dgm:t>
        <a:bodyPr/>
        <a:lstStyle/>
        <a:p>
          <a:endParaRPr lang="en-US"/>
        </a:p>
      </dgm:t>
    </dgm:pt>
    <dgm:pt modelId="{D58BEE9F-5215-4B6C-A375-B4A4E8206386}">
      <dgm:prSet/>
      <dgm:spPr/>
      <dgm:t>
        <a:bodyPr/>
        <a:lstStyle/>
        <a:p>
          <a:r>
            <a:rPr lang="en-US"/>
            <a:t>Avoid disciplinary or educational jargon</a:t>
          </a:r>
        </a:p>
      </dgm:t>
    </dgm:pt>
    <dgm:pt modelId="{663DD921-C891-4DB6-9FC4-36B98E1A9163}" type="parTrans" cxnId="{93888566-B17E-4AE2-806A-F3D2F5A2058A}">
      <dgm:prSet/>
      <dgm:spPr/>
      <dgm:t>
        <a:bodyPr/>
        <a:lstStyle/>
        <a:p>
          <a:endParaRPr lang="en-US"/>
        </a:p>
      </dgm:t>
    </dgm:pt>
    <dgm:pt modelId="{28902660-D686-4F95-8220-066B7CD4F7FA}" type="sibTrans" cxnId="{93888566-B17E-4AE2-806A-F3D2F5A2058A}">
      <dgm:prSet/>
      <dgm:spPr/>
      <dgm:t>
        <a:bodyPr/>
        <a:lstStyle/>
        <a:p>
          <a:endParaRPr lang="en-US"/>
        </a:p>
      </dgm:t>
    </dgm:pt>
    <dgm:pt modelId="{0D567278-FBD9-4B9B-A94A-9561EA208E0E}">
      <dgm:prSet/>
      <dgm:spPr/>
      <dgm:t>
        <a:bodyPr/>
        <a:lstStyle/>
        <a:p>
          <a:r>
            <a:rPr lang="en-US"/>
            <a:t>Inspire curiosity to know more</a:t>
          </a:r>
        </a:p>
      </dgm:t>
    </dgm:pt>
    <dgm:pt modelId="{DAAD30E5-A042-4314-A7D3-D6B28145868B}" type="parTrans" cxnId="{67C8F8E8-D9ED-4D35-99C4-590571AFD906}">
      <dgm:prSet/>
      <dgm:spPr/>
      <dgm:t>
        <a:bodyPr/>
        <a:lstStyle/>
        <a:p>
          <a:endParaRPr lang="en-US"/>
        </a:p>
      </dgm:t>
    </dgm:pt>
    <dgm:pt modelId="{8C664921-04A4-429F-BD44-33732C590F54}" type="sibTrans" cxnId="{67C8F8E8-D9ED-4D35-99C4-590571AFD906}">
      <dgm:prSet/>
      <dgm:spPr/>
      <dgm:t>
        <a:bodyPr/>
        <a:lstStyle/>
        <a:p>
          <a:endParaRPr lang="en-US"/>
        </a:p>
      </dgm:t>
    </dgm:pt>
    <dgm:pt modelId="{DD1B0497-C7AA-FE40-A545-6276154D7BB7}" type="pres">
      <dgm:prSet presAssocID="{27A7DE17-1A7B-479E-84F6-51A60B03D736}" presName="matrix" presStyleCnt="0">
        <dgm:presLayoutVars>
          <dgm:chMax val="1"/>
          <dgm:dir/>
          <dgm:resizeHandles val="exact"/>
        </dgm:presLayoutVars>
      </dgm:prSet>
      <dgm:spPr/>
    </dgm:pt>
    <dgm:pt modelId="{81BF558E-3989-3344-974E-BD42183A8AF4}" type="pres">
      <dgm:prSet presAssocID="{27A7DE17-1A7B-479E-84F6-51A60B03D736}" presName="diamond" presStyleLbl="bgShp" presStyleIdx="0" presStyleCnt="1"/>
      <dgm:spPr/>
    </dgm:pt>
    <dgm:pt modelId="{197AB48A-4272-A349-B651-9134EC9BCE8B}" type="pres">
      <dgm:prSet presAssocID="{27A7DE17-1A7B-479E-84F6-51A60B03D736}" presName="quad1" presStyleLbl="node1" presStyleIdx="0" presStyleCnt="4">
        <dgm:presLayoutVars>
          <dgm:chMax val="0"/>
          <dgm:chPref val="0"/>
          <dgm:bulletEnabled val="1"/>
        </dgm:presLayoutVars>
      </dgm:prSet>
      <dgm:spPr/>
    </dgm:pt>
    <dgm:pt modelId="{C784DA7A-954C-0E40-BAEA-DF9A7CD45D9C}" type="pres">
      <dgm:prSet presAssocID="{27A7DE17-1A7B-479E-84F6-51A60B03D736}" presName="quad2" presStyleLbl="node1" presStyleIdx="1" presStyleCnt="4">
        <dgm:presLayoutVars>
          <dgm:chMax val="0"/>
          <dgm:chPref val="0"/>
          <dgm:bulletEnabled val="1"/>
        </dgm:presLayoutVars>
      </dgm:prSet>
      <dgm:spPr/>
    </dgm:pt>
    <dgm:pt modelId="{6028B50E-40A5-6344-B3B3-CE6F0547181C}" type="pres">
      <dgm:prSet presAssocID="{27A7DE17-1A7B-479E-84F6-51A60B03D736}" presName="quad3" presStyleLbl="node1" presStyleIdx="2" presStyleCnt="4">
        <dgm:presLayoutVars>
          <dgm:chMax val="0"/>
          <dgm:chPref val="0"/>
          <dgm:bulletEnabled val="1"/>
        </dgm:presLayoutVars>
      </dgm:prSet>
      <dgm:spPr/>
    </dgm:pt>
    <dgm:pt modelId="{775C34DB-DC41-484B-A925-7D4D4B5A09F8}" type="pres">
      <dgm:prSet presAssocID="{27A7DE17-1A7B-479E-84F6-51A60B03D736}" presName="quad4" presStyleLbl="node1" presStyleIdx="3" presStyleCnt="4">
        <dgm:presLayoutVars>
          <dgm:chMax val="0"/>
          <dgm:chPref val="0"/>
          <dgm:bulletEnabled val="1"/>
        </dgm:presLayoutVars>
      </dgm:prSet>
      <dgm:spPr/>
    </dgm:pt>
  </dgm:ptLst>
  <dgm:cxnLst>
    <dgm:cxn modelId="{B14E8712-386F-2C47-A3AD-5BC0CDE624C1}" type="presOf" srcId="{27A7DE17-1A7B-479E-84F6-51A60B03D736}" destId="{DD1B0497-C7AA-FE40-A545-6276154D7BB7}" srcOrd="0" destOrd="0" presId="urn:microsoft.com/office/officeart/2005/8/layout/matrix3"/>
    <dgm:cxn modelId="{450A1F13-C3F4-4E17-A183-04E5D034B74B}" srcId="{27A7DE17-1A7B-479E-84F6-51A60B03D736}" destId="{681291E5-0BF3-449F-8AD9-BAD08E00658A}" srcOrd="0" destOrd="0" parTransId="{22BD0124-60B0-4924-8EA5-31E8300EDC77}" sibTransId="{830E1FAA-2828-43B1-A28F-446102DA1FB4}"/>
    <dgm:cxn modelId="{F315AD3A-96C9-D44D-BF73-01436167A440}" type="presOf" srcId="{D58BEE9F-5215-4B6C-A375-B4A4E8206386}" destId="{6028B50E-40A5-6344-B3B3-CE6F0547181C}" srcOrd="0" destOrd="0" presId="urn:microsoft.com/office/officeart/2005/8/layout/matrix3"/>
    <dgm:cxn modelId="{DFE50B51-5DE9-544D-BD75-347E7AC8FD20}" type="presOf" srcId="{0D567278-FBD9-4B9B-A94A-9561EA208E0E}" destId="{775C34DB-DC41-484B-A925-7D4D4B5A09F8}" srcOrd="0" destOrd="0" presId="urn:microsoft.com/office/officeart/2005/8/layout/matrix3"/>
    <dgm:cxn modelId="{87C68551-E013-4A30-96BF-7768F97B5880}" srcId="{27A7DE17-1A7B-479E-84F6-51A60B03D736}" destId="{1F1AD6ED-4342-4F60-8A9E-12F79F065146}" srcOrd="1" destOrd="0" parTransId="{7BB49059-873A-4134-8440-78F0F502A30A}" sibTransId="{1A133C12-DF5A-46BB-B9A9-A57D4C6E8780}"/>
    <dgm:cxn modelId="{93888566-B17E-4AE2-806A-F3D2F5A2058A}" srcId="{27A7DE17-1A7B-479E-84F6-51A60B03D736}" destId="{D58BEE9F-5215-4B6C-A375-B4A4E8206386}" srcOrd="2" destOrd="0" parTransId="{663DD921-C891-4DB6-9FC4-36B98E1A9163}" sibTransId="{28902660-D686-4F95-8220-066B7CD4F7FA}"/>
    <dgm:cxn modelId="{E62B0D8A-D58B-1E40-840D-47F625A2DEDC}" type="presOf" srcId="{1F1AD6ED-4342-4F60-8A9E-12F79F065146}" destId="{C784DA7A-954C-0E40-BAEA-DF9A7CD45D9C}" srcOrd="0" destOrd="0" presId="urn:microsoft.com/office/officeart/2005/8/layout/matrix3"/>
    <dgm:cxn modelId="{7CF1E69F-4760-1142-BB05-EE7B64CFC76A}" type="presOf" srcId="{681291E5-0BF3-449F-8AD9-BAD08E00658A}" destId="{197AB48A-4272-A349-B651-9134EC9BCE8B}" srcOrd="0" destOrd="0" presId="urn:microsoft.com/office/officeart/2005/8/layout/matrix3"/>
    <dgm:cxn modelId="{67C8F8E8-D9ED-4D35-99C4-590571AFD906}" srcId="{27A7DE17-1A7B-479E-84F6-51A60B03D736}" destId="{0D567278-FBD9-4B9B-A94A-9561EA208E0E}" srcOrd="3" destOrd="0" parTransId="{DAAD30E5-A042-4314-A7D3-D6B28145868B}" sibTransId="{8C664921-04A4-429F-BD44-33732C590F54}"/>
    <dgm:cxn modelId="{5A8E585F-6860-1842-B33A-33AE37D63B57}" type="presParOf" srcId="{DD1B0497-C7AA-FE40-A545-6276154D7BB7}" destId="{81BF558E-3989-3344-974E-BD42183A8AF4}" srcOrd="0" destOrd="0" presId="urn:microsoft.com/office/officeart/2005/8/layout/matrix3"/>
    <dgm:cxn modelId="{453CFA91-1683-154C-A4FE-7D56CB40AEAE}" type="presParOf" srcId="{DD1B0497-C7AA-FE40-A545-6276154D7BB7}" destId="{197AB48A-4272-A349-B651-9134EC9BCE8B}" srcOrd="1" destOrd="0" presId="urn:microsoft.com/office/officeart/2005/8/layout/matrix3"/>
    <dgm:cxn modelId="{0A285B57-9304-3D45-AC91-A2379A72EE2B}" type="presParOf" srcId="{DD1B0497-C7AA-FE40-A545-6276154D7BB7}" destId="{C784DA7A-954C-0E40-BAEA-DF9A7CD45D9C}" srcOrd="2" destOrd="0" presId="urn:microsoft.com/office/officeart/2005/8/layout/matrix3"/>
    <dgm:cxn modelId="{6E2CC31B-6A54-7A4A-84A3-9DB4CEB1E9DC}" type="presParOf" srcId="{DD1B0497-C7AA-FE40-A545-6276154D7BB7}" destId="{6028B50E-40A5-6344-B3B3-CE6F0547181C}" srcOrd="3" destOrd="0" presId="urn:microsoft.com/office/officeart/2005/8/layout/matrix3"/>
    <dgm:cxn modelId="{FEAB5970-15A7-524F-A990-783F97B4991E}" type="presParOf" srcId="{DD1B0497-C7AA-FE40-A545-6276154D7BB7}" destId="{775C34DB-DC41-484B-A925-7D4D4B5A09F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0FC022-D399-431A-9C38-32EC8ADFA92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7C6FD0-59E3-470D-BAAE-F97DB1E723E9}">
      <dgm:prSet/>
      <dgm:spPr/>
      <dgm:t>
        <a:bodyPr/>
        <a:lstStyle/>
        <a:p>
          <a:r>
            <a:rPr lang="en-US"/>
            <a:t>Enthusiasm for teaching</a:t>
          </a:r>
        </a:p>
      </dgm:t>
    </dgm:pt>
    <dgm:pt modelId="{391B94FD-59E5-45C0-88C8-D4E3BCF31727}" type="parTrans" cxnId="{84297A18-12C0-4E06-8B80-F31E1B0FF868}">
      <dgm:prSet/>
      <dgm:spPr/>
      <dgm:t>
        <a:bodyPr/>
        <a:lstStyle/>
        <a:p>
          <a:endParaRPr lang="en-US"/>
        </a:p>
      </dgm:t>
    </dgm:pt>
    <dgm:pt modelId="{E5D3B44D-3825-45E5-B135-0F15C020A2AB}" type="sibTrans" cxnId="{84297A18-12C0-4E06-8B80-F31E1B0FF868}">
      <dgm:prSet/>
      <dgm:spPr/>
      <dgm:t>
        <a:bodyPr/>
        <a:lstStyle/>
        <a:p>
          <a:endParaRPr lang="en-US"/>
        </a:p>
      </dgm:t>
    </dgm:pt>
    <dgm:pt modelId="{2DD0CC92-4BB6-4864-96F4-DF57053CC4C6}">
      <dgm:prSet/>
      <dgm:spPr/>
      <dgm:t>
        <a:bodyPr/>
        <a:lstStyle/>
        <a:p>
          <a:r>
            <a:rPr lang="en-US"/>
            <a:t>Stage presence, pacing, eye contact, and confidence</a:t>
          </a:r>
        </a:p>
      </dgm:t>
    </dgm:pt>
    <dgm:pt modelId="{891412BF-E43C-4398-9E83-8ACB18FD76E7}" type="parTrans" cxnId="{D0C2DD93-704E-4878-870E-FE655709487D}">
      <dgm:prSet/>
      <dgm:spPr/>
      <dgm:t>
        <a:bodyPr/>
        <a:lstStyle/>
        <a:p>
          <a:endParaRPr lang="en-US"/>
        </a:p>
      </dgm:t>
    </dgm:pt>
    <dgm:pt modelId="{200F8611-711F-431C-9E9A-323E7FCBF4C5}" type="sibTrans" cxnId="{D0C2DD93-704E-4878-870E-FE655709487D}">
      <dgm:prSet/>
      <dgm:spPr/>
      <dgm:t>
        <a:bodyPr/>
        <a:lstStyle/>
        <a:p>
          <a:endParaRPr lang="en-US"/>
        </a:p>
      </dgm:t>
    </dgm:pt>
    <dgm:pt modelId="{CDA8D9AE-8F90-4532-A192-45FA310FEF26}">
      <dgm:prSet/>
      <dgm:spPr/>
      <dgm:t>
        <a:bodyPr/>
        <a:lstStyle/>
        <a:p>
          <a:r>
            <a:rPr lang="en-US"/>
            <a:t>Adequate time spent on philosophy and example</a:t>
          </a:r>
        </a:p>
      </dgm:t>
    </dgm:pt>
    <dgm:pt modelId="{7F10BE96-30D7-49AB-B48B-1F77F8D1E2B8}" type="parTrans" cxnId="{8059B94A-DF3A-4631-B4E8-2943DBEB1742}">
      <dgm:prSet/>
      <dgm:spPr/>
      <dgm:t>
        <a:bodyPr/>
        <a:lstStyle/>
        <a:p>
          <a:endParaRPr lang="en-US"/>
        </a:p>
      </dgm:t>
    </dgm:pt>
    <dgm:pt modelId="{AE24E237-54A8-4FF2-BDBF-7C25F3C10E6D}" type="sibTrans" cxnId="{8059B94A-DF3A-4631-B4E8-2943DBEB1742}">
      <dgm:prSet/>
      <dgm:spPr/>
      <dgm:t>
        <a:bodyPr/>
        <a:lstStyle/>
        <a:p>
          <a:endParaRPr lang="en-US"/>
        </a:p>
      </dgm:t>
    </dgm:pt>
    <dgm:pt modelId="{20D288FC-539C-42BA-8240-4F2DD94C03CD}">
      <dgm:prSet/>
      <dgm:spPr/>
      <dgm:t>
        <a:bodyPr/>
        <a:lstStyle/>
        <a:p>
          <a:r>
            <a:rPr lang="en-US"/>
            <a:t>Clear and legible slide</a:t>
          </a:r>
        </a:p>
      </dgm:t>
    </dgm:pt>
    <dgm:pt modelId="{2187618A-3F1A-4C69-8933-7F8D1B931FF8}" type="parTrans" cxnId="{250AD948-7FF1-4113-B3A6-B1F6007372E1}">
      <dgm:prSet/>
      <dgm:spPr/>
      <dgm:t>
        <a:bodyPr/>
        <a:lstStyle/>
        <a:p>
          <a:endParaRPr lang="en-US"/>
        </a:p>
      </dgm:t>
    </dgm:pt>
    <dgm:pt modelId="{68A4B476-BC7D-49B3-8F9F-BE4637FD91FE}" type="sibTrans" cxnId="{250AD948-7FF1-4113-B3A6-B1F6007372E1}">
      <dgm:prSet/>
      <dgm:spPr/>
      <dgm:t>
        <a:bodyPr/>
        <a:lstStyle/>
        <a:p>
          <a:endParaRPr lang="en-US"/>
        </a:p>
      </dgm:t>
    </dgm:pt>
    <dgm:pt modelId="{9DCB55C6-1DF0-DC47-BA4B-2A56D1CB796F}" type="pres">
      <dgm:prSet presAssocID="{550FC022-D399-431A-9C38-32EC8ADFA92D}" presName="linear" presStyleCnt="0">
        <dgm:presLayoutVars>
          <dgm:animLvl val="lvl"/>
          <dgm:resizeHandles val="exact"/>
        </dgm:presLayoutVars>
      </dgm:prSet>
      <dgm:spPr/>
    </dgm:pt>
    <dgm:pt modelId="{B982AC7D-6278-D744-A4FC-C134D488A528}" type="pres">
      <dgm:prSet presAssocID="{C37C6FD0-59E3-470D-BAAE-F97DB1E723E9}" presName="parentText" presStyleLbl="node1" presStyleIdx="0" presStyleCnt="4">
        <dgm:presLayoutVars>
          <dgm:chMax val="0"/>
          <dgm:bulletEnabled val="1"/>
        </dgm:presLayoutVars>
      </dgm:prSet>
      <dgm:spPr/>
    </dgm:pt>
    <dgm:pt modelId="{15F1C037-9511-4143-8E8F-F50A5B3F5F19}" type="pres">
      <dgm:prSet presAssocID="{E5D3B44D-3825-45E5-B135-0F15C020A2AB}" presName="spacer" presStyleCnt="0"/>
      <dgm:spPr/>
    </dgm:pt>
    <dgm:pt modelId="{CD9EABAF-15AA-F745-B484-1C37759C368A}" type="pres">
      <dgm:prSet presAssocID="{2DD0CC92-4BB6-4864-96F4-DF57053CC4C6}" presName="parentText" presStyleLbl="node1" presStyleIdx="1" presStyleCnt="4">
        <dgm:presLayoutVars>
          <dgm:chMax val="0"/>
          <dgm:bulletEnabled val="1"/>
        </dgm:presLayoutVars>
      </dgm:prSet>
      <dgm:spPr/>
    </dgm:pt>
    <dgm:pt modelId="{38956D91-21F2-974C-8394-56A8F3F68582}" type="pres">
      <dgm:prSet presAssocID="{200F8611-711F-431C-9E9A-323E7FCBF4C5}" presName="spacer" presStyleCnt="0"/>
      <dgm:spPr/>
    </dgm:pt>
    <dgm:pt modelId="{204A990A-388B-2141-8545-DA666BF3B315}" type="pres">
      <dgm:prSet presAssocID="{CDA8D9AE-8F90-4532-A192-45FA310FEF26}" presName="parentText" presStyleLbl="node1" presStyleIdx="2" presStyleCnt="4">
        <dgm:presLayoutVars>
          <dgm:chMax val="0"/>
          <dgm:bulletEnabled val="1"/>
        </dgm:presLayoutVars>
      </dgm:prSet>
      <dgm:spPr/>
    </dgm:pt>
    <dgm:pt modelId="{AFEFC8EF-665B-4843-B531-D17716A1967F}" type="pres">
      <dgm:prSet presAssocID="{AE24E237-54A8-4FF2-BDBF-7C25F3C10E6D}" presName="spacer" presStyleCnt="0"/>
      <dgm:spPr/>
    </dgm:pt>
    <dgm:pt modelId="{F83455D9-2941-904B-B2A0-61593DBF6F35}" type="pres">
      <dgm:prSet presAssocID="{20D288FC-539C-42BA-8240-4F2DD94C03CD}" presName="parentText" presStyleLbl="node1" presStyleIdx="3" presStyleCnt="4">
        <dgm:presLayoutVars>
          <dgm:chMax val="0"/>
          <dgm:bulletEnabled val="1"/>
        </dgm:presLayoutVars>
      </dgm:prSet>
      <dgm:spPr/>
    </dgm:pt>
  </dgm:ptLst>
  <dgm:cxnLst>
    <dgm:cxn modelId="{84297A18-12C0-4E06-8B80-F31E1B0FF868}" srcId="{550FC022-D399-431A-9C38-32EC8ADFA92D}" destId="{C37C6FD0-59E3-470D-BAAE-F97DB1E723E9}" srcOrd="0" destOrd="0" parTransId="{391B94FD-59E5-45C0-88C8-D4E3BCF31727}" sibTransId="{E5D3B44D-3825-45E5-B135-0F15C020A2AB}"/>
    <dgm:cxn modelId="{250AD948-7FF1-4113-B3A6-B1F6007372E1}" srcId="{550FC022-D399-431A-9C38-32EC8ADFA92D}" destId="{20D288FC-539C-42BA-8240-4F2DD94C03CD}" srcOrd="3" destOrd="0" parTransId="{2187618A-3F1A-4C69-8933-7F8D1B931FF8}" sibTransId="{68A4B476-BC7D-49B3-8F9F-BE4637FD91FE}"/>
    <dgm:cxn modelId="{8059B94A-DF3A-4631-B4E8-2943DBEB1742}" srcId="{550FC022-D399-431A-9C38-32EC8ADFA92D}" destId="{CDA8D9AE-8F90-4532-A192-45FA310FEF26}" srcOrd="2" destOrd="0" parTransId="{7F10BE96-30D7-49AB-B48B-1F77F8D1E2B8}" sibTransId="{AE24E237-54A8-4FF2-BDBF-7C25F3C10E6D}"/>
    <dgm:cxn modelId="{288E8F73-6F5D-014A-8147-712D915A18A6}" type="presOf" srcId="{CDA8D9AE-8F90-4532-A192-45FA310FEF26}" destId="{204A990A-388B-2141-8545-DA666BF3B315}" srcOrd="0" destOrd="0" presId="urn:microsoft.com/office/officeart/2005/8/layout/vList2"/>
    <dgm:cxn modelId="{F66ED088-BB15-CA43-8AAA-E8EEB8A3E9B2}" type="presOf" srcId="{20D288FC-539C-42BA-8240-4F2DD94C03CD}" destId="{F83455D9-2941-904B-B2A0-61593DBF6F35}" srcOrd="0" destOrd="0" presId="urn:microsoft.com/office/officeart/2005/8/layout/vList2"/>
    <dgm:cxn modelId="{E32BFA90-D416-2540-9F48-B1534D739A72}" type="presOf" srcId="{550FC022-D399-431A-9C38-32EC8ADFA92D}" destId="{9DCB55C6-1DF0-DC47-BA4B-2A56D1CB796F}" srcOrd="0" destOrd="0" presId="urn:microsoft.com/office/officeart/2005/8/layout/vList2"/>
    <dgm:cxn modelId="{D0C2DD93-704E-4878-870E-FE655709487D}" srcId="{550FC022-D399-431A-9C38-32EC8ADFA92D}" destId="{2DD0CC92-4BB6-4864-96F4-DF57053CC4C6}" srcOrd="1" destOrd="0" parTransId="{891412BF-E43C-4398-9E83-8ACB18FD76E7}" sibTransId="{200F8611-711F-431C-9E9A-323E7FCBF4C5}"/>
    <dgm:cxn modelId="{EAF3D9CD-FC88-FC4C-AE01-513B176D58F9}" type="presOf" srcId="{C37C6FD0-59E3-470D-BAAE-F97DB1E723E9}" destId="{B982AC7D-6278-D744-A4FC-C134D488A528}" srcOrd="0" destOrd="0" presId="urn:microsoft.com/office/officeart/2005/8/layout/vList2"/>
    <dgm:cxn modelId="{8DA48AFA-77BD-A443-AB5B-3A74E504CD57}" type="presOf" srcId="{2DD0CC92-4BB6-4864-96F4-DF57053CC4C6}" destId="{CD9EABAF-15AA-F745-B484-1C37759C368A}" srcOrd="0" destOrd="0" presId="urn:microsoft.com/office/officeart/2005/8/layout/vList2"/>
    <dgm:cxn modelId="{A20A058C-C126-5543-B3E8-EE72C77C6476}" type="presParOf" srcId="{9DCB55C6-1DF0-DC47-BA4B-2A56D1CB796F}" destId="{B982AC7D-6278-D744-A4FC-C134D488A528}" srcOrd="0" destOrd="0" presId="urn:microsoft.com/office/officeart/2005/8/layout/vList2"/>
    <dgm:cxn modelId="{8EB3E1B3-E038-BC48-8E37-3BC16DC11BDB}" type="presParOf" srcId="{9DCB55C6-1DF0-DC47-BA4B-2A56D1CB796F}" destId="{15F1C037-9511-4143-8E8F-F50A5B3F5F19}" srcOrd="1" destOrd="0" presId="urn:microsoft.com/office/officeart/2005/8/layout/vList2"/>
    <dgm:cxn modelId="{719C46AC-8699-1D45-B336-A0BCFE5E83B5}" type="presParOf" srcId="{9DCB55C6-1DF0-DC47-BA4B-2A56D1CB796F}" destId="{CD9EABAF-15AA-F745-B484-1C37759C368A}" srcOrd="2" destOrd="0" presId="urn:microsoft.com/office/officeart/2005/8/layout/vList2"/>
    <dgm:cxn modelId="{E02BC0E0-F54B-B74F-9C7A-5B50219FA963}" type="presParOf" srcId="{9DCB55C6-1DF0-DC47-BA4B-2A56D1CB796F}" destId="{38956D91-21F2-974C-8394-56A8F3F68582}" srcOrd="3" destOrd="0" presId="urn:microsoft.com/office/officeart/2005/8/layout/vList2"/>
    <dgm:cxn modelId="{A1C28422-7018-214D-8955-54536EF60694}" type="presParOf" srcId="{9DCB55C6-1DF0-DC47-BA4B-2A56D1CB796F}" destId="{204A990A-388B-2141-8545-DA666BF3B315}" srcOrd="4" destOrd="0" presId="urn:microsoft.com/office/officeart/2005/8/layout/vList2"/>
    <dgm:cxn modelId="{59CD8881-245C-A147-8BC8-4D2425FE1D38}" type="presParOf" srcId="{9DCB55C6-1DF0-DC47-BA4B-2A56D1CB796F}" destId="{AFEFC8EF-665B-4843-B531-D17716A1967F}" srcOrd="5" destOrd="0" presId="urn:microsoft.com/office/officeart/2005/8/layout/vList2"/>
    <dgm:cxn modelId="{9F32F392-CC87-7647-9997-3DE7AD1D567C}" type="presParOf" srcId="{9DCB55C6-1DF0-DC47-BA4B-2A56D1CB796F}" destId="{F83455D9-2941-904B-B2A0-61593DBF6F3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9653E-4279-D646-AFB0-5AC357FDA583}">
      <dsp:nvSpPr>
        <dsp:cNvPr id="0" name=""/>
        <dsp:cNvSpPr/>
      </dsp:nvSpPr>
      <dsp:spPr>
        <a:xfrm>
          <a:off x="2200046" y="934"/>
          <a:ext cx="8800185" cy="95776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748" tIns="243272" rIns="170748" bIns="243272" numCol="1" spcCol="1270" anchor="ctr" anchorCtr="0">
          <a:noAutofit/>
        </a:bodyPr>
        <a:lstStyle/>
        <a:p>
          <a:pPr marL="0" lvl="0" indent="0" algn="l" defTabSz="977900">
            <a:lnSpc>
              <a:spcPct val="90000"/>
            </a:lnSpc>
            <a:spcBef>
              <a:spcPct val="0"/>
            </a:spcBef>
            <a:spcAft>
              <a:spcPct val="35000"/>
            </a:spcAft>
            <a:buNone/>
          </a:pPr>
          <a:r>
            <a:rPr lang="en-US" sz="2200" kern="1200"/>
            <a:t>Clearly communicate elements of teaching philosophy</a:t>
          </a:r>
        </a:p>
      </dsp:txBody>
      <dsp:txXfrm>
        <a:off x="2200046" y="934"/>
        <a:ext cx="8800185" cy="957762"/>
      </dsp:txXfrm>
    </dsp:sp>
    <dsp:sp modelId="{49E09BC5-FFD7-E24E-8777-94436F8DD5CE}">
      <dsp:nvSpPr>
        <dsp:cNvPr id="0" name=""/>
        <dsp:cNvSpPr/>
      </dsp:nvSpPr>
      <dsp:spPr>
        <a:xfrm>
          <a:off x="0" y="934"/>
          <a:ext cx="2200046" cy="95776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419" tIns="94606" rIns="116419" bIns="94606" numCol="1" spcCol="1270" anchor="ctr" anchorCtr="0">
          <a:noAutofit/>
        </a:bodyPr>
        <a:lstStyle/>
        <a:p>
          <a:pPr marL="0" lvl="0" indent="0" algn="ctr" defTabSz="1200150">
            <a:lnSpc>
              <a:spcPct val="90000"/>
            </a:lnSpc>
            <a:spcBef>
              <a:spcPct val="0"/>
            </a:spcBef>
            <a:spcAft>
              <a:spcPct val="35000"/>
            </a:spcAft>
            <a:buNone/>
          </a:pPr>
          <a:r>
            <a:rPr lang="en-US" sz="2700" kern="1200"/>
            <a:t>Communicate</a:t>
          </a:r>
        </a:p>
      </dsp:txBody>
      <dsp:txXfrm>
        <a:off x="0" y="934"/>
        <a:ext cx="2200046" cy="957762"/>
      </dsp:txXfrm>
    </dsp:sp>
    <dsp:sp modelId="{20959BF4-5FF3-3447-B49D-13E15933916F}">
      <dsp:nvSpPr>
        <dsp:cNvPr id="0" name=""/>
        <dsp:cNvSpPr/>
      </dsp:nvSpPr>
      <dsp:spPr>
        <a:xfrm>
          <a:off x="2200046" y="1016162"/>
          <a:ext cx="8800185" cy="957762"/>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748" tIns="243272" rIns="170748" bIns="243272" numCol="1" spcCol="1270" anchor="ctr" anchorCtr="0">
          <a:noAutofit/>
        </a:bodyPr>
        <a:lstStyle/>
        <a:p>
          <a:pPr marL="0" lvl="0" indent="0" algn="l" defTabSz="977900">
            <a:lnSpc>
              <a:spcPct val="90000"/>
            </a:lnSpc>
            <a:spcBef>
              <a:spcPct val="0"/>
            </a:spcBef>
            <a:spcAft>
              <a:spcPct val="35000"/>
            </a:spcAft>
            <a:buNone/>
          </a:pPr>
          <a:r>
            <a:rPr lang="en-US" sz="2200" kern="1200"/>
            <a:t>Describe how the particular philosophy advances learning</a:t>
          </a:r>
        </a:p>
      </dsp:txBody>
      <dsp:txXfrm>
        <a:off x="2200046" y="1016162"/>
        <a:ext cx="8800185" cy="957762"/>
      </dsp:txXfrm>
    </dsp:sp>
    <dsp:sp modelId="{A161407A-088E-974D-B297-F872C5AAFA8D}">
      <dsp:nvSpPr>
        <dsp:cNvPr id="0" name=""/>
        <dsp:cNvSpPr/>
      </dsp:nvSpPr>
      <dsp:spPr>
        <a:xfrm>
          <a:off x="0" y="1016162"/>
          <a:ext cx="2200046" cy="957762"/>
        </a:xfrm>
        <a:prstGeom prst="rect">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419" tIns="94606" rIns="116419" bIns="94606" numCol="1" spcCol="1270" anchor="ctr" anchorCtr="0">
          <a:noAutofit/>
        </a:bodyPr>
        <a:lstStyle/>
        <a:p>
          <a:pPr marL="0" lvl="0" indent="0" algn="ctr" defTabSz="1200150">
            <a:lnSpc>
              <a:spcPct val="90000"/>
            </a:lnSpc>
            <a:spcBef>
              <a:spcPct val="0"/>
            </a:spcBef>
            <a:spcAft>
              <a:spcPct val="35000"/>
            </a:spcAft>
            <a:buNone/>
          </a:pPr>
          <a:r>
            <a:rPr lang="en-US" sz="2700" kern="1200"/>
            <a:t>Describe</a:t>
          </a:r>
        </a:p>
      </dsp:txBody>
      <dsp:txXfrm>
        <a:off x="0" y="1016162"/>
        <a:ext cx="2200046" cy="957762"/>
      </dsp:txXfrm>
    </dsp:sp>
    <dsp:sp modelId="{E5D7DE2D-DAB4-E249-8DB0-37BF8568DB6E}">
      <dsp:nvSpPr>
        <dsp:cNvPr id="0" name=""/>
        <dsp:cNvSpPr/>
      </dsp:nvSpPr>
      <dsp:spPr>
        <a:xfrm>
          <a:off x="2200046" y="2031391"/>
          <a:ext cx="8800185" cy="95776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748" tIns="243272" rIns="170748" bIns="243272" numCol="1" spcCol="1270" anchor="ctr" anchorCtr="0">
          <a:noAutofit/>
        </a:bodyPr>
        <a:lstStyle/>
        <a:p>
          <a:pPr marL="0" lvl="0" indent="0" algn="l" defTabSz="977900">
            <a:lnSpc>
              <a:spcPct val="90000"/>
            </a:lnSpc>
            <a:spcBef>
              <a:spcPct val="0"/>
            </a:spcBef>
            <a:spcAft>
              <a:spcPct val="35000"/>
            </a:spcAft>
            <a:buNone/>
          </a:pPr>
          <a:r>
            <a:rPr lang="en-US" sz="2200" kern="1200"/>
            <a:t>Articulate value of the teaching philosophy</a:t>
          </a:r>
        </a:p>
      </dsp:txBody>
      <dsp:txXfrm>
        <a:off x="2200046" y="2031391"/>
        <a:ext cx="8800185" cy="957762"/>
      </dsp:txXfrm>
    </dsp:sp>
    <dsp:sp modelId="{37AFB8BC-F152-364B-89E4-7F2BA7EE43CD}">
      <dsp:nvSpPr>
        <dsp:cNvPr id="0" name=""/>
        <dsp:cNvSpPr/>
      </dsp:nvSpPr>
      <dsp:spPr>
        <a:xfrm>
          <a:off x="0" y="2031391"/>
          <a:ext cx="2200046" cy="957762"/>
        </a:xfrm>
        <a:prstGeom prst="re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419" tIns="94606" rIns="116419" bIns="94606" numCol="1" spcCol="1270" anchor="ctr" anchorCtr="0">
          <a:noAutofit/>
        </a:bodyPr>
        <a:lstStyle/>
        <a:p>
          <a:pPr marL="0" lvl="0" indent="0" algn="ctr" defTabSz="1200150">
            <a:lnSpc>
              <a:spcPct val="90000"/>
            </a:lnSpc>
            <a:spcBef>
              <a:spcPct val="0"/>
            </a:spcBef>
            <a:spcAft>
              <a:spcPct val="35000"/>
            </a:spcAft>
            <a:buNone/>
          </a:pPr>
          <a:r>
            <a:rPr lang="en-US" sz="2700" kern="1200"/>
            <a:t>Articulate</a:t>
          </a:r>
        </a:p>
      </dsp:txBody>
      <dsp:txXfrm>
        <a:off x="0" y="2031391"/>
        <a:ext cx="2200046" cy="957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F558E-3989-3344-974E-BD42183A8AF4}">
      <dsp:nvSpPr>
        <dsp:cNvPr id="0" name=""/>
        <dsp:cNvSpPr/>
      </dsp:nvSpPr>
      <dsp:spPr>
        <a:xfrm>
          <a:off x="0" y="123443"/>
          <a:ext cx="5257800" cy="52578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AB48A-4272-A349-B651-9134EC9BCE8B}">
      <dsp:nvSpPr>
        <dsp:cNvPr id="0" name=""/>
        <dsp:cNvSpPr/>
      </dsp:nvSpPr>
      <dsp:spPr>
        <a:xfrm>
          <a:off x="499491" y="622934"/>
          <a:ext cx="2050542" cy="20505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Illustrate with an engaging </a:t>
          </a:r>
          <a:r>
            <a:rPr lang="en-US" sz="2300" kern="1200"/>
            <a:t>classroom example</a:t>
          </a:r>
          <a:endParaRPr lang="en-US" sz="2300" kern="1200" dirty="0"/>
        </a:p>
      </dsp:txBody>
      <dsp:txXfrm>
        <a:off x="599590" y="723033"/>
        <a:ext cx="1850344" cy="1850344"/>
      </dsp:txXfrm>
    </dsp:sp>
    <dsp:sp modelId="{C784DA7A-954C-0E40-BAEA-DF9A7CD45D9C}">
      <dsp:nvSpPr>
        <dsp:cNvPr id="0" name=""/>
        <dsp:cNvSpPr/>
      </dsp:nvSpPr>
      <dsp:spPr>
        <a:xfrm>
          <a:off x="2707767" y="622934"/>
          <a:ext cx="2050542" cy="205054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Relate example to teaching philosophy</a:t>
          </a:r>
        </a:p>
      </dsp:txBody>
      <dsp:txXfrm>
        <a:off x="2807866" y="723033"/>
        <a:ext cx="1850344" cy="1850344"/>
      </dsp:txXfrm>
    </dsp:sp>
    <dsp:sp modelId="{6028B50E-40A5-6344-B3B3-CE6F0547181C}">
      <dsp:nvSpPr>
        <dsp:cNvPr id="0" name=""/>
        <dsp:cNvSpPr/>
      </dsp:nvSpPr>
      <dsp:spPr>
        <a:xfrm>
          <a:off x="499491" y="2831211"/>
          <a:ext cx="2050542" cy="205054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Avoid disciplinary or educational jargon</a:t>
          </a:r>
        </a:p>
      </dsp:txBody>
      <dsp:txXfrm>
        <a:off x="599590" y="2931310"/>
        <a:ext cx="1850344" cy="1850344"/>
      </dsp:txXfrm>
    </dsp:sp>
    <dsp:sp modelId="{775C34DB-DC41-484B-A925-7D4D4B5A09F8}">
      <dsp:nvSpPr>
        <dsp:cNvPr id="0" name=""/>
        <dsp:cNvSpPr/>
      </dsp:nvSpPr>
      <dsp:spPr>
        <a:xfrm>
          <a:off x="2707767" y="2831211"/>
          <a:ext cx="2050542" cy="205054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Inspire curiosity to know more</a:t>
          </a:r>
        </a:p>
      </dsp:txBody>
      <dsp:txXfrm>
        <a:off x="2807866" y="2931310"/>
        <a:ext cx="1850344" cy="18503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2AC7D-6278-D744-A4FC-C134D488A528}">
      <dsp:nvSpPr>
        <dsp:cNvPr id="0" name=""/>
        <dsp:cNvSpPr/>
      </dsp:nvSpPr>
      <dsp:spPr>
        <a:xfrm>
          <a:off x="0" y="10752"/>
          <a:ext cx="6513603" cy="13903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Enthusiasm for teaching</a:t>
          </a:r>
        </a:p>
      </dsp:txBody>
      <dsp:txXfrm>
        <a:off x="67873" y="78625"/>
        <a:ext cx="6377857" cy="1254634"/>
      </dsp:txXfrm>
    </dsp:sp>
    <dsp:sp modelId="{CD9EABAF-15AA-F745-B484-1C37759C368A}">
      <dsp:nvSpPr>
        <dsp:cNvPr id="0" name=""/>
        <dsp:cNvSpPr/>
      </dsp:nvSpPr>
      <dsp:spPr>
        <a:xfrm>
          <a:off x="0" y="1501932"/>
          <a:ext cx="6513603" cy="13903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Stage presence, pacing, eye contact, and confidence</a:t>
          </a:r>
        </a:p>
      </dsp:txBody>
      <dsp:txXfrm>
        <a:off x="67873" y="1569805"/>
        <a:ext cx="6377857" cy="1254634"/>
      </dsp:txXfrm>
    </dsp:sp>
    <dsp:sp modelId="{204A990A-388B-2141-8545-DA666BF3B315}">
      <dsp:nvSpPr>
        <dsp:cNvPr id="0" name=""/>
        <dsp:cNvSpPr/>
      </dsp:nvSpPr>
      <dsp:spPr>
        <a:xfrm>
          <a:off x="0" y="2993113"/>
          <a:ext cx="6513603" cy="13903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Adequate time spent on philosophy and example</a:t>
          </a:r>
        </a:p>
      </dsp:txBody>
      <dsp:txXfrm>
        <a:off x="67873" y="3060986"/>
        <a:ext cx="6377857" cy="1254634"/>
      </dsp:txXfrm>
    </dsp:sp>
    <dsp:sp modelId="{F83455D9-2941-904B-B2A0-61593DBF6F35}">
      <dsp:nvSpPr>
        <dsp:cNvPr id="0" name=""/>
        <dsp:cNvSpPr/>
      </dsp:nvSpPr>
      <dsp:spPr>
        <a:xfrm>
          <a:off x="0" y="4484293"/>
          <a:ext cx="6513603" cy="13903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Clear and legible slide</a:t>
          </a:r>
        </a:p>
      </dsp:txBody>
      <dsp:txXfrm>
        <a:off x="67873" y="4552166"/>
        <a:ext cx="6377857" cy="125463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6D39-4CCF-FC4D-AF5F-F4C07D658F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E7DAAD-FE5C-9647-8AC9-5A2C4606FF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B802D6-CB1E-9943-A6FC-717A43E7CA50}"/>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5" name="Footer Placeholder 4">
            <a:extLst>
              <a:ext uri="{FF2B5EF4-FFF2-40B4-BE49-F238E27FC236}">
                <a16:creationId xmlns:a16="http://schemas.microsoft.com/office/drawing/2014/main" id="{265A58C5-CC68-0F45-9E4E-EB7D29B57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90655-330D-9D49-AC2E-5D8141715419}"/>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1177747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0C7C-D5D0-C146-AB5C-95034A022D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AE2D17-4169-0A48-8795-3D00D909D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137C0-B05C-9144-BDF6-272D781CC63A}"/>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5" name="Footer Placeholder 4">
            <a:extLst>
              <a:ext uri="{FF2B5EF4-FFF2-40B4-BE49-F238E27FC236}">
                <a16:creationId xmlns:a16="http://schemas.microsoft.com/office/drawing/2014/main" id="{0C2C6198-7E81-C644-ACD4-C55AB66B8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C747F-0C3A-7044-8F90-42458C717BA3}"/>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140847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978B55-4529-D14F-81E1-5D91EC6ED3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319111-A1E3-2144-A80A-9DCA0A484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88EDE-2E1C-3949-96A9-3BD286E82809}"/>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5" name="Footer Placeholder 4">
            <a:extLst>
              <a:ext uri="{FF2B5EF4-FFF2-40B4-BE49-F238E27FC236}">
                <a16:creationId xmlns:a16="http://schemas.microsoft.com/office/drawing/2014/main" id="{9DCBAAC9-07D7-2744-AE22-D7E363205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EDF30-579D-374B-9D86-D6E156F5C4E9}"/>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191996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A930-242A-7544-9207-3D762BAFD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7103C-3A1F-7946-BE82-7C971D666C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11CC6-4317-EE42-A8A2-94FBD622EEF3}"/>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5" name="Footer Placeholder 4">
            <a:extLst>
              <a:ext uri="{FF2B5EF4-FFF2-40B4-BE49-F238E27FC236}">
                <a16:creationId xmlns:a16="http://schemas.microsoft.com/office/drawing/2014/main" id="{766CEDBB-C4F1-5643-B321-F7C106198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B59E8-A13C-7948-9F8A-1751D0C33947}"/>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191282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78AC7-0DD9-7B4D-B6C6-E0FD4D2F21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1FD12F-C5B1-E149-8DEC-9823070945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49877-34FD-6A42-9A5D-460B8792F187}"/>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5" name="Footer Placeholder 4">
            <a:extLst>
              <a:ext uri="{FF2B5EF4-FFF2-40B4-BE49-F238E27FC236}">
                <a16:creationId xmlns:a16="http://schemas.microsoft.com/office/drawing/2014/main" id="{D0A3F792-2051-A34A-A3B3-FA6F4784B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C174-E1F4-944E-B14A-0B870F5067D8}"/>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36454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BE19-9829-5743-9D36-B1FBD5F3C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D601B3-3FCC-DF4E-A834-6886A25A13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14B03B-BA2E-B249-A645-129914C79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57990-C3BC-6C45-A511-0672C06FD325}"/>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6" name="Footer Placeholder 5">
            <a:extLst>
              <a:ext uri="{FF2B5EF4-FFF2-40B4-BE49-F238E27FC236}">
                <a16:creationId xmlns:a16="http://schemas.microsoft.com/office/drawing/2014/main" id="{6E6346CC-BB4C-3647-AD61-B26C0F77E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D2DBD-3F82-564D-91F7-DE7E7B390FA6}"/>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267977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14AF-92F7-1447-9755-ABF5BCCC04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2A19D0-A044-2541-B8A1-03727D8BC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6E117D-80CA-884A-85B5-BFEAFE1DB1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BF5444-49BB-F446-9D17-EEE397DF0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71062-4C18-EE4C-95F3-565F6398AB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2ED7B-9BEE-5149-8411-F2E830B86033}"/>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8" name="Footer Placeholder 7">
            <a:extLst>
              <a:ext uri="{FF2B5EF4-FFF2-40B4-BE49-F238E27FC236}">
                <a16:creationId xmlns:a16="http://schemas.microsoft.com/office/drawing/2014/main" id="{46D70E3A-C3CF-3A40-A2C7-6CA78FB1E5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3162E-0A1D-8048-BD6F-02D5B0C41764}"/>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368682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B6D5-371E-9C49-AD37-2B3D46C60F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B3290-8F94-0146-A1F0-EB3259BBC2CF}"/>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4" name="Footer Placeholder 3">
            <a:extLst>
              <a:ext uri="{FF2B5EF4-FFF2-40B4-BE49-F238E27FC236}">
                <a16:creationId xmlns:a16="http://schemas.microsoft.com/office/drawing/2014/main" id="{A7BFF489-F86D-9142-91D2-606D833B02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3FC86-F7A0-0840-8531-EFE214973757}"/>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2962826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81E05-10EA-764C-AA27-69D20CDD1A94}"/>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3" name="Footer Placeholder 2">
            <a:extLst>
              <a:ext uri="{FF2B5EF4-FFF2-40B4-BE49-F238E27FC236}">
                <a16:creationId xmlns:a16="http://schemas.microsoft.com/office/drawing/2014/main" id="{B50A6447-661F-564C-93EB-C9F2F6D2B5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90781-5130-C545-B5E3-D6E38AF8AE0C}"/>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149456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DE87-A9C3-C44D-B8D8-BDB275FAE3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E7D1DD-0DC3-6C4F-9984-769C59DA3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2243D-48A6-A640-A37C-831125F06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8654B-D33E-544E-8A00-BEFB971B0150}"/>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6" name="Footer Placeholder 5">
            <a:extLst>
              <a:ext uri="{FF2B5EF4-FFF2-40B4-BE49-F238E27FC236}">
                <a16:creationId xmlns:a16="http://schemas.microsoft.com/office/drawing/2014/main" id="{95E982DE-D828-9444-839D-67BC8B451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939F1-6DC1-124E-BA79-EBB94315A8F1}"/>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317249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5A26-9A8F-464B-A8F0-31CF62160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09CD4-12A1-D249-B7DC-36D81ABC85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C1FFD-C704-6440-8405-77521E047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7C1B-D58D-7D44-82C4-94E279DF0E49}"/>
              </a:ext>
            </a:extLst>
          </p:cNvPr>
          <p:cNvSpPr>
            <a:spLocks noGrp="1"/>
          </p:cNvSpPr>
          <p:nvPr>
            <p:ph type="dt" sz="half" idx="10"/>
          </p:nvPr>
        </p:nvSpPr>
        <p:spPr/>
        <p:txBody>
          <a:bodyPr/>
          <a:lstStyle/>
          <a:p>
            <a:fld id="{A6DC443E-0B26-F049-A71C-33F2C6FC4A1B}" type="datetimeFigureOut">
              <a:rPr lang="en-US" smtClean="0"/>
              <a:t>3/10/20</a:t>
            </a:fld>
            <a:endParaRPr lang="en-US"/>
          </a:p>
        </p:txBody>
      </p:sp>
      <p:sp>
        <p:nvSpPr>
          <p:cNvPr id="6" name="Footer Placeholder 5">
            <a:extLst>
              <a:ext uri="{FF2B5EF4-FFF2-40B4-BE49-F238E27FC236}">
                <a16:creationId xmlns:a16="http://schemas.microsoft.com/office/drawing/2014/main" id="{088E9A82-219D-3742-90C5-35A3CE1D3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582B2-CBBE-9047-B38C-A5F4768A1FE7}"/>
              </a:ext>
            </a:extLst>
          </p:cNvPr>
          <p:cNvSpPr>
            <a:spLocks noGrp="1"/>
          </p:cNvSpPr>
          <p:nvPr>
            <p:ph type="sldNum" sz="quarter" idx="12"/>
          </p:nvPr>
        </p:nvSpPr>
        <p:spPr/>
        <p:txBody>
          <a:bodyPr/>
          <a:lstStyle/>
          <a:p>
            <a:fld id="{F0C8DF57-D683-2B4A-8B13-2730781C7A31}" type="slidenum">
              <a:rPr lang="en-US" smtClean="0"/>
              <a:t>‹#›</a:t>
            </a:fld>
            <a:endParaRPr lang="en-US"/>
          </a:p>
        </p:txBody>
      </p:sp>
    </p:spTree>
    <p:extLst>
      <p:ext uri="{BB962C8B-B14F-4D97-AF65-F5344CB8AC3E}">
        <p14:creationId xmlns:p14="http://schemas.microsoft.com/office/powerpoint/2010/main" val="158525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6D309E-E8BA-DB4D-B0C3-DD4FE848B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51BBC4-BCB7-9846-8B0E-489808874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ACDDC-DED1-FB44-B66B-915334396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C443E-0B26-F049-A71C-33F2C6FC4A1B}" type="datetimeFigureOut">
              <a:rPr lang="en-US" smtClean="0"/>
              <a:t>3/10/20</a:t>
            </a:fld>
            <a:endParaRPr lang="en-US"/>
          </a:p>
        </p:txBody>
      </p:sp>
      <p:sp>
        <p:nvSpPr>
          <p:cNvPr id="5" name="Footer Placeholder 4">
            <a:extLst>
              <a:ext uri="{FF2B5EF4-FFF2-40B4-BE49-F238E27FC236}">
                <a16:creationId xmlns:a16="http://schemas.microsoft.com/office/drawing/2014/main" id="{89BDB1A6-3BD7-DD4A-83E2-D8FBDCEDFF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047E75-B45B-C945-A9BE-D94FFFC26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8DF57-D683-2B4A-8B13-2730781C7A31}" type="slidenum">
              <a:rPr lang="en-US" smtClean="0"/>
              <a:t>‹#›</a:t>
            </a:fld>
            <a:endParaRPr lang="en-US"/>
          </a:p>
        </p:txBody>
      </p:sp>
    </p:spTree>
    <p:extLst>
      <p:ext uri="{BB962C8B-B14F-4D97-AF65-F5344CB8AC3E}">
        <p14:creationId xmlns:p14="http://schemas.microsoft.com/office/powerpoint/2010/main" val="218059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youtube.com/watch?v=d0G-6bRQPYg&amp;feature=youtu.b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youtube.com/watch?v=d0G-6bRQPYg&amp;feature=youtu.b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descr="A picture containing person, ground, indoor, building&#10;&#10;Description automatically generated">
            <a:extLst>
              <a:ext uri="{FF2B5EF4-FFF2-40B4-BE49-F238E27FC236}">
                <a16:creationId xmlns:a16="http://schemas.microsoft.com/office/drawing/2014/main" id="{D721AD58-D77B-2D45-9C70-E17DDF00E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6" r="1" b="1"/>
          <a:stretch/>
        </p:blipFill>
        <p:spPr bwMode="auto">
          <a:xfrm>
            <a:off x="-2" y="-1"/>
            <a:ext cx="12192001"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Shape 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49D83D20-5B9B-A340-B6B6-793B209E609A}"/>
              </a:ext>
            </a:extLst>
          </p:cNvPr>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dirty="0">
                <a:solidFill>
                  <a:srgbClr val="FFFFFF"/>
                </a:solidFill>
                <a:latin typeface="+mj-lt"/>
                <a:ea typeface="+mj-ea"/>
                <a:cs typeface="+mj-cs"/>
              </a:rPr>
              <a:t>UK </a:t>
            </a:r>
            <a:r>
              <a:rPr lang="en-US" sz="3800" dirty="0" err="1">
                <a:solidFill>
                  <a:srgbClr val="FFFFFF"/>
                </a:solidFill>
                <a:latin typeface="+mj-lt"/>
                <a:ea typeface="+mj-ea"/>
                <a:cs typeface="+mj-cs"/>
              </a:rPr>
              <a:t>GradTeach</a:t>
            </a:r>
            <a:r>
              <a:rPr lang="en-US" sz="3800" dirty="0">
                <a:solidFill>
                  <a:srgbClr val="FFFFFF"/>
                </a:solidFill>
                <a:latin typeface="+mj-lt"/>
                <a:ea typeface="+mj-ea"/>
                <a:cs typeface="+mj-cs"/>
              </a:rPr>
              <a:t> Live!</a:t>
            </a:r>
          </a:p>
          <a:p>
            <a:pPr>
              <a:lnSpc>
                <a:spcPct val="90000"/>
              </a:lnSpc>
              <a:spcBef>
                <a:spcPct val="0"/>
              </a:spcBef>
              <a:spcAft>
                <a:spcPts val="600"/>
              </a:spcAft>
            </a:pPr>
            <a:r>
              <a:rPr lang="en-US" sz="3800" dirty="0">
                <a:solidFill>
                  <a:srgbClr val="FFFFFF"/>
                </a:solidFill>
                <a:latin typeface="+mj-lt"/>
                <a:ea typeface="+mj-ea"/>
                <a:cs typeface="+mj-cs"/>
              </a:rPr>
              <a:t>Communicating Your Teaching Philosophy</a:t>
            </a:r>
          </a:p>
        </p:txBody>
      </p:sp>
    </p:spTree>
    <p:extLst>
      <p:ext uri="{BB962C8B-B14F-4D97-AF65-F5344CB8AC3E}">
        <p14:creationId xmlns:p14="http://schemas.microsoft.com/office/powerpoint/2010/main" val="1406138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5A5C109-B563-3746-858A-65DB033EBD55}"/>
              </a:ext>
            </a:extLst>
          </p:cNvPr>
          <p:cNvPicPr>
            <a:picLocks noGrp="1" noChangeAspect="1"/>
          </p:cNvPicPr>
          <p:nvPr>
            <p:ph idx="1"/>
          </p:nvPr>
        </p:nvPicPr>
        <p:blipFill rotWithShape="1">
          <a:blip r:embed="rId2"/>
          <a:srcRect t="9179" r="1" b="1"/>
          <a:stretch/>
        </p:blipFill>
        <p:spPr>
          <a:xfrm>
            <a:off x="157510" y="375441"/>
            <a:ext cx="11915669" cy="6087352"/>
          </a:xfrm>
          <a:prstGeom prst="rect">
            <a:avLst/>
          </a:prstGeom>
        </p:spPr>
      </p:pic>
    </p:spTree>
    <p:extLst>
      <p:ext uri="{BB962C8B-B14F-4D97-AF65-F5344CB8AC3E}">
        <p14:creationId xmlns:p14="http://schemas.microsoft.com/office/powerpoint/2010/main" val="26559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itting, woman, man&#10;&#10;Description automatically generated">
            <a:extLst>
              <a:ext uri="{FF2B5EF4-FFF2-40B4-BE49-F238E27FC236}">
                <a16:creationId xmlns:a16="http://schemas.microsoft.com/office/drawing/2014/main" id="{95E65356-DFD8-3347-81F5-191382B7ADDC}"/>
              </a:ext>
            </a:extLst>
          </p:cNvPr>
          <p:cNvPicPr>
            <a:picLocks noGrp="1" noChangeAspect="1"/>
          </p:cNvPicPr>
          <p:nvPr>
            <p:ph idx="1"/>
          </p:nvPr>
        </p:nvPicPr>
        <p:blipFill rotWithShape="1">
          <a:blip r:embed="rId2"/>
          <a:srcRect r="3"/>
          <a:stretch/>
        </p:blipFill>
        <p:spPr>
          <a:xfrm>
            <a:off x="20" y="10"/>
            <a:ext cx="12191675" cy="6857990"/>
          </a:xfrm>
          <a:prstGeom prst="rect">
            <a:avLst/>
          </a:prstGeom>
        </p:spPr>
      </p:pic>
      <p:sp>
        <p:nvSpPr>
          <p:cNvPr id="19" name="Rectangle 1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641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1CC5B37-87AE-0E46-804E-CA66D2A73CC0}"/>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496601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534977EA-B54B-194A-9547-D8F62615C355}"/>
              </a:ext>
            </a:extLst>
          </p:cNvPr>
          <p:cNvPicPr>
            <a:picLocks noGrp="1" noChangeAspect="1"/>
          </p:cNvPicPr>
          <p:nvPr>
            <p:ph idx="1"/>
          </p:nvPr>
        </p:nvPicPr>
        <p:blipFill rotWithShape="1">
          <a:blip r:embed="rId2"/>
          <a:srcRect l="3"/>
          <a:stretch/>
        </p:blipFill>
        <p:spPr>
          <a:xfrm>
            <a:off x="20" y="10"/>
            <a:ext cx="12191675" cy="6857990"/>
          </a:xfrm>
          <a:prstGeom prst="rect">
            <a:avLst/>
          </a:prstGeom>
        </p:spPr>
      </p:pic>
      <p:sp>
        <p:nvSpPr>
          <p:cNvPr id="12" name="Rectangle 11">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329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text on a white background&#10;&#10;Description automatically generated">
            <a:extLst>
              <a:ext uri="{FF2B5EF4-FFF2-40B4-BE49-F238E27FC236}">
                <a16:creationId xmlns:a16="http://schemas.microsoft.com/office/drawing/2014/main" id="{DD493A4B-A2CA-434E-8E3E-802B4C5481D7}"/>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53896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1AFEA-2442-4A9F-BA37-8C469F306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BF11D55-3468-694D-A782-B1D5842FAF17}"/>
              </a:ext>
            </a:extLst>
          </p:cNvPr>
          <p:cNvSpPr>
            <a:spLocks noGrp="1"/>
          </p:cNvSpPr>
          <p:nvPr>
            <p:ph type="title"/>
          </p:nvPr>
        </p:nvSpPr>
        <p:spPr>
          <a:xfrm>
            <a:off x="970908" y="637046"/>
            <a:ext cx="5174207" cy="2971473"/>
          </a:xfrm>
        </p:spPr>
        <p:txBody>
          <a:bodyPr vert="horz" lIns="91440" tIns="45720" rIns="91440" bIns="45720" rtlCol="0" anchor="b">
            <a:normAutofit/>
          </a:bodyPr>
          <a:lstStyle/>
          <a:p>
            <a:r>
              <a:rPr lang="en-US" sz="6000" i="1" kern="1200">
                <a:solidFill>
                  <a:srgbClr val="FFFFFF"/>
                </a:solidFill>
                <a:latin typeface="+mj-lt"/>
                <a:ea typeface="+mj-ea"/>
                <a:cs typeface="+mj-cs"/>
              </a:rPr>
              <a:t>Workshopping your Statement</a:t>
            </a: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endParaRPr lang="en-US" dirty="0"/>
          </a:p>
        </p:txBody>
      </p:sp>
      <p:cxnSp>
        <p:nvCxnSpPr>
          <p:cNvPr id="17" name="Straight Connector 16">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endParaRPr lang="en-US"/>
          </a:p>
        </p:txBody>
      </p:sp>
      <p:sp>
        <p:nvSpPr>
          <p:cNvPr id="21" name="Arc 20">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872052">
            <a:off x="6113252"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84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FB6C3-1D2B-C340-A39A-3D8894D2A1D1}"/>
              </a:ext>
            </a:extLst>
          </p:cNvPr>
          <p:cNvSpPr>
            <a:spLocks noGrp="1"/>
          </p:cNvSpPr>
          <p:nvPr>
            <p:ph type="title"/>
          </p:nvPr>
        </p:nvSpPr>
        <p:spPr>
          <a:xfrm>
            <a:off x="686834" y="1153572"/>
            <a:ext cx="3200400" cy="4461163"/>
          </a:xfrm>
        </p:spPr>
        <p:txBody>
          <a:bodyPr>
            <a:normAutofit/>
          </a:bodyPr>
          <a:lstStyle/>
          <a:p>
            <a:r>
              <a:rPr lang="en-US" i="1" dirty="0">
                <a:solidFill>
                  <a:srgbClr val="FFFFFF"/>
                </a:solidFill>
              </a:rPr>
              <a:t>Important Dates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A432A2D-3E11-834E-9FE6-EB524591382B}"/>
              </a:ext>
            </a:extLst>
          </p:cNvPr>
          <p:cNvSpPr>
            <a:spLocks noGrp="1"/>
          </p:cNvSpPr>
          <p:nvPr>
            <p:ph idx="1"/>
          </p:nvPr>
        </p:nvSpPr>
        <p:spPr>
          <a:xfrm>
            <a:off x="4447308" y="591344"/>
            <a:ext cx="6906491" cy="5585619"/>
          </a:xfrm>
        </p:spPr>
        <p:txBody>
          <a:bodyPr anchor="ctr">
            <a:normAutofit/>
          </a:bodyPr>
          <a:lstStyle/>
          <a:p>
            <a:pPr marL="0" indent="0">
              <a:buNone/>
            </a:pPr>
            <a:r>
              <a:rPr lang="en-US" dirty="0"/>
              <a:t>Preliminary Round (12 move on to finals):</a:t>
            </a:r>
          </a:p>
          <a:p>
            <a:pPr marL="0" indent="0">
              <a:buNone/>
            </a:pPr>
            <a:r>
              <a:rPr lang="en-US" dirty="0"/>
              <a:t>March 24, 4:30 p.m.-6:30 p.m. </a:t>
            </a:r>
          </a:p>
          <a:p>
            <a:r>
              <a:rPr lang="en-US" dirty="0"/>
              <a:t>Humanities/Social Sciences in Taylor Auditorium (Taylor Education Building)</a:t>
            </a:r>
          </a:p>
          <a:p>
            <a:r>
              <a:rPr lang="en-US" dirty="0"/>
              <a:t>STEM in UKAA Auditorium (Young Library)</a:t>
            </a:r>
          </a:p>
          <a:p>
            <a:endParaRPr lang="en-US" dirty="0"/>
          </a:p>
          <a:p>
            <a:pPr marL="0" indent="0">
              <a:buNone/>
            </a:pPr>
            <a:r>
              <a:rPr lang="en-US" dirty="0"/>
              <a:t>Finals</a:t>
            </a:r>
          </a:p>
          <a:p>
            <a:pPr marL="0" indent="0">
              <a:buNone/>
            </a:pPr>
            <a:r>
              <a:rPr lang="en-US" dirty="0"/>
              <a:t>April 7, 4:30 p.m.-6:30 p.m. in Worsham Cinema (Gatton Student Center)</a:t>
            </a:r>
          </a:p>
          <a:p>
            <a:pPr marL="0" indent="0">
              <a:buNone/>
            </a:pPr>
            <a:r>
              <a:rPr lang="en-US" dirty="0"/>
              <a:t>Reception to follow</a:t>
            </a:r>
          </a:p>
        </p:txBody>
      </p:sp>
    </p:spTree>
    <p:extLst>
      <p:ext uri="{BB962C8B-B14F-4D97-AF65-F5344CB8AC3E}">
        <p14:creationId xmlns:p14="http://schemas.microsoft.com/office/powerpoint/2010/main" val="381857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3A406-28E3-E646-9775-FA9907FFFCF2}"/>
              </a:ext>
            </a:extLst>
          </p:cNvPr>
          <p:cNvSpPr>
            <a:spLocks noGrp="1"/>
          </p:cNvSpPr>
          <p:nvPr>
            <p:ph type="title"/>
          </p:nvPr>
        </p:nvSpPr>
        <p:spPr>
          <a:xfrm>
            <a:off x="7763256" y="1122363"/>
            <a:ext cx="3834384" cy="2902882"/>
          </a:xfrm>
        </p:spPr>
        <p:txBody>
          <a:bodyPr vert="horz" lIns="91440" tIns="45720" rIns="91440" bIns="45720" rtlCol="0" anchor="b">
            <a:normAutofit/>
          </a:bodyPr>
          <a:lstStyle/>
          <a:p>
            <a:r>
              <a:rPr lang="en-US" sz="4800" kern="1200">
                <a:solidFill>
                  <a:schemeClr val="tx1"/>
                </a:solidFill>
                <a:latin typeface="+mj-lt"/>
                <a:ea typeface="+mj-ea"/>
                <a:cs typeface="+mj-cs"/>
              </a:rPr>
              <a:t>Origins of </a:t>
            </a:r>
            <a:br>
              <a:rPr lang="en-US" sz="4800" kern="1200">
                <a:solidFill>
                  <a:schemeClr val="tx1"/>
                </a:solidFill>
                <a:latin typeface="+mj-lt"/>
                <a:ea typeface="+mj-ea"/>
                <a:cs typeface="+mj-cs"/>
              </a:rPr>
            </a:br>
            <a:r>
              <a:rPr lang="en-US" sz="4800" i="1" kern="1200">
                <a:solidFill>
                  <a:schemeClr val="tx1"/>
                </a:solidFill>
                <a:latin typeface="+mj-lt"/>
                <a:ea typeface="+mj-ea"/>
                <a:cs typeface="+mj-cs"/>
              </a:rPr>
              <a:t>UK GradTeach Live!</a:t>
            </a:r>
            <a:endParaRPr lang="en-US" sz="48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5404A043-4E59-B14F-88A3-569A03C15929}"/>
              </a:ext>
            </a:extLst>
          </p:cNvPr>
          <p:cNvSpPr txBox="1"/>
          <p:nvPr/>
        </p:nvSpPr>
        <p:spPr>
          <a:xfrm>
            <a:off x="7763256" y="4852070"/>
            <a:ext cx="3834384" cy="990474"/>
          </a:xfrm>
          <a:prstGeom prst="rect">
            <a:avLst/>
          </a:prstGeom>
        </p:spPr>
        <p:txBody>
          <a:bodyPr vert="horz" lIns="91440" tIns="45720" rIns="91440" bIns="45720" rtlCol="0" anchor="t">
            <a:noAutofit/>
          </a:bodyPr>
          <a:lstStyle/>
          <a:p>
            <a:pPr>
              <a:lnSpc>
                <a:spcPct val="90000"/>
              </a:lnSpc>
              <a:spcBef>
                <a:spcPts val="1000"/>
              </a:spcBef>
            </a:pPr>
            <a:r>
              <a:rPr lang="en-US" sz="2000" kern="1200" dirty="0">
                <a:solidFill>
                  <a:schemeClr val="tx1"/>
                </a:solidFill>
                <a:latin typeface="+mn-lt"/>
                <a:ea typeface="+mn-ea"/>
                <a:cs typeface="+mn-cs"/>
              </a:rPr>
              <a:t>Recognize the importance of teaching as a core component of graduate student professional development</a:t>
            </a:r>
          </a:p>
        </p:txBody>
      </p:sp>
      <p:grpSp>
        <p:nvGrpSpPr>
          <p:cNvPr id="53" name="Group 52">
            <a:extLst>
              <a:ext uri="{FF2B5EF4-FFF2-40B4-BE49-F238E27FC236}">
                <a16:creationId xmlns:a16="http://schemas.microsoft.com/office/drawing/2014/main" id="{8A2A5462-DF3E-4889-B751-1209421CB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3256" y="73152"/>
            <a:ext cx="1178966" cy="232963"/>
            <a:chOff x="7763256" y="73152"/>
            <a:chExt cx="1178966" cy="232963"/>
          </a:xfrm>
        </p:grpSpPr>
        <p:sp>
          <p:nvSpPr>
            <p:cNvPr id="54" name="Rectangle 64">
              <a:extLst>
                <a:ext uri="{FF2B5EF4-FFF2-40B4-BE49-F238E27FC236}">
                  <a16:creationId xmlns:a16="http://schemas.microsoft.com/office/drawing/2014/main" id="{DAC4D9FA-F59F-4781-BD0C-7EBF9B945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73F22C33-C174-4DC3-80B7-18AFD77AB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62273E48-1157-468C-AFE8-C80C4A98D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60E8A45C-FBF7-4F15-9CC9-216E9825F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7C2E764B-CD49-4CFA-B919-E8DE2BA77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26990D29-51F8-48D8-968A-BC517AC93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2CBD6C2D-DFDD-4B60-9427-4B3604207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C78CAE23-83B3-43DB-8DC5-DB2E6AB15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96A7A64C-7788-4330-8B81-7E4B2092E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0B63B245-5B24-4833-9467-DAA8D9C35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213C39CC-88C4-4B62-BDCA-E35AEAEFA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59149C00-4F4F-4714-96C7-EF00BCFA3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7FDAD96F-198B-4020-8523-0CA287E31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46EA41F-E26E-4239-A063-E636B5A0B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03741717-EDF4-460C-A335-E4A7CC512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EA6EA097-9AAE-4827-A6DE-E90FBE3C2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655A8023-ADA7-4400-AAB6-65D8A102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51F15949-67C4-4057-A0FA-22FAF6BA6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1108A567-EC91-49D6-BE2A-41944CEB5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038FB33C-F255-4858-B484-169762B42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oup of people watching a band on stage in front of a crowd&#10;&#10;Description automatically generated">
            <a:extLst>
              <a:ext uri="{FF2B5EF4-FFF2-40B4-BE49-F238E27FC236}">
                <a16:creationId xmlns:a16="http://schemas.microsoft.com/office/drawing/2014/main" id="{438A61C9-9C94-3540-BDA1-C2F070C10384}"/>
              </a:ext>
            </a:extLst>
          </p:cNvPr>
          <p:cNvPicPr>
            <a:picLocks noChangeAspect="1"/>
          </p:cNvPicPr>
          <p:nvPr/>
        </p:nvPicPr>
        <p:blipFill rotWithShape="1">
          <a:blip r:embed="rId2"/>
          <a:srcRect l="6403" r="12710" b="-1"/>
          <a:stretch/>
        </p:blipFill>
        <p:spPr>
          <a:xfrm>
            <a:off x="445227" y="576072"/>
            <a:ext cx="6692623" cy="5522976"/>
          </a:xfrm>
          <a:prstGeom prst="rect">
            <a:avLst/>
          </a:prstGeom>
        </p:spPr>
      </p:pic>
      <p:sp>
        <p:nvSpPr>
          <p:cNvPr id="75" name="Rectangle 7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52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8254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C75-BE50-6042-B620-330DB486EB3E}"/>
              </a:ext>
            </a:extLst>
          </p:cNvPr>
          <p:cNvSpPr>
            <a:spLocks noGrp="1"/>
          </p:cNvSpPr>
          <p:nvPr>
            <p:ph type="title"/>
          </p:nvPr>
        </p:nvSpPr>
        <p:spPr>
          <a:xfrm>
            <a:off x="594359" y="687479"/>
            <a:ext cx="11003281" cy="1798026"/>
          </a:xfrm>
        </p:spPr>
        <p:txBody>
          <a:bodyPr anchor="b">
            <a:normAutofit/>
          </a:bodyPr>
          <a:lstStyle/>
          <a:p>
            <a:r>
              <a:rPr lang="en-US" sz="5800"/>
              <a:t>Goal 1: Communication and Articulation of Teaching Philosophy</a:t>
            </a:r>
          </a:p>
        </p:txBody>
      </p:sp>
      <p:grpSp>
        <p:nvGrpSpPr>
          <p:cNvPr id="14" name="Group 13">
            <a:extLst>
              <a:ext uri="{FF2B5EF4-FFF2-40B4-BE49-F238E27FC236}">
                <a16:creationId xmlns:a16="http://schemas.microsoft.com/office/drawing/2014/main" id="{E279BEC0-C79B-4B77-B34F-3540656137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594360" y="73152"/>
            <a:chExt cx="1178966" cy="232963"/>
          </a:xfrm>
        </p:grpSpPr>
        <p:sp>
          <p:nvSpPr>
            <p:cNvPr id="15" name="Rectangle 64">
              <a:extLst>
                <a:ext uri="{FF2B5EF4-FFF2-40B4-BE49-F238E27FC236}">
                  <a16:creationId xmlns:a16="http://schemas.microsoft.com/office/drawing/2014/main" id="{DBA212BD-A0DF-463A-BDC8-4360B3397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5F5627A0-B893-4C84-A114-C50CA5041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FD6C6229-62AF-42F4-BF9F-994E8734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FE46358-3AD8-48D8-8EFD-9562F3463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02EAFBC-D387-4A1A-96DB-C78E9DF31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D463FF85-F111-489C-9B0D-A8452DDEB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DFCB38D-8E40-4DBD-BE92-2B0DB7AAA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011965B7-4DC3-4203-A92B-C0064EFCC5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812BC5D-044B-4B58-967C-2B106BB62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DD25EEE6-B29E-453E-9C57-82A2BBD82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C3C177F-A1FC-4D2C-A36F-E296BD70D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22B83CFA-9DD3-49D3-9D2D-94F7718F2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7EFE548-C787-49DC-AEC4-F039458FC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BDE2CFF2-2537-4769-BF27-14835E46E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06B9C8DD-CCB2-4704-95BD-A1FDF61CF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0A194BE1-1827-432D-B9B5-1F0DFB565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850BC2EC-0B43-4C91-B7C9-F0AC4C916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AFABF76-0985-4912-9C66-C250091A7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DF43786F-F82A-4BF4-80E5-7E479D43F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83F65986-043A-450E-830C-31E46D567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BC79EC5-C9CA-4728-BDB4-502816AAF956}"/>
              </a:ext>
            </a:extLst>
          </p:cNvPr>
          <p:cNvGraphicFramePr>
            <a:graphicFrameLocks noGrp="1"/>
          </p:cNvGraphicFramePr>
          <p:nvPr>
            <p:ph idx="1"/>
            <p:extLst>
              <p:ext uri="{D42A27DB-BD31-4B8C-83A1-F6EECF244321}">
                <p14:modId xmlns:p14="http://schemas.microsoft.com/office/powerpoint/2010/main" val="593588490"/>
              </p:ext>
            </p:extLst>
          </p:nvPr>
        </p:nvGraphicFramePr>
        <p:xfrm>
          <a:off x="594360" y="3172968"/>
          <a:ext cx="11000232" cy="2990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36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0630BC-675A-4BBE-ABF7-30D5936B1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319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C53C8E-A052-5F46-8174-CBC7E03CAB07}"/>
              </a:ext>
            </a:extLst>
          </p:cNvPr>
          <p:cNvSpPr>
            <a:spLocks noGrp="1"/>
          </p:cNvSpPr>
          <p:nvPr>
            <p:ph type="title"/>
          </p:nvPr>
        </p:nvSpPr>
        <p:spPr>
          <a:xfrm>
            <a:off x="519545" y="621792"/>
            <a:ext cx="5181503" cy="5504688"/>
          </a:xfrm>
        </p:spPr>
        <p:txBody>
          <a:bodyPr>
            <a:normAutofit/>
          </a:bodyPr>
          <a:lstStyle/>
          <a:p>
            <a:r>
              <a:rPr lang="en-US" sz="4800">
                <a:solidFill>
                  <a:schemeClr val="bg1"/>
                </a:solidFill>
              </a:rPr>
              <a:t>Goal 2: Teaching Philosophy in Practice</a:t>
            </a:r>
          </a:p>
        </p:txBody>
      </p:sp>
      <p:graphicFrame>
        <p:nvGraphicFramePr>
          <p:cNvPr id="5" name="Content Placeholder 2">
            <a:extLst>
              <a:ext uri="{FF2B5EF4-FFF2-40B4-BE49-F238E27FC236}">
                <a16:creationId xmlns:a16="http://schemas.microsoft.com/office/drawing/2014/main" id="{281EE0FB-E953-4970-A1B7-25D6FC709A38}"/>
              </a:ext>
            </a:extLst>
          </p:cNvPr>
          <p:cNvGraphicFramePr>
            <a:graphicFrameLocks noGrp="1"/>
          </p:cNvGraphicFramePr>
          <p:nvPr>
            <p:ph idx="1"/>
            <p:extLst>
              <p:ext uri="{D42A27DB-BD31-4B8C-83A1-F6EECF244321}">
                <p14:modId xmlns:p14="http://schemas.microsoft.com/office/powerpoint/2010/main" val="3505146275"/>
              </p:ext>
            </p:extLst>
          </p:nvPr>
        </p:nvGraphicFramePr>
        <p:xfrm>
          <a:off x="6488709"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33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CA6916-6FCD-BC4C-B2C7-D9A50B39688F}"/>
              </a:ext>
            </a:extLst>
          </p:cNvPr>
          <p:cNvSpPr>
            <a:spLocks noGrp="1"/>
          </p:cNvSpPr>
          <p:nvPr>
            <p:ph type="title"/>
          </p:nvPr>
        </p:nvSpPr>
        <p:spPr>
          <a:xfrm>
            <a:off x="863029" y="1012004"/>
            <a:ext cx="3416158" cy="4795408"/>
          </a:xfrm>
        </p:spPr>
        <p:txBody>
          <a:bodyPr>
            <a:normAutofit/>
          </a:bodyPr>
          <a:lstStyle/>
          <a:p>
            <a:r>
              <a:rPr lang="en-US" sz="3700">
                <a:solidFill>
                  <a:srgbClr val="FFFFFF"/>
                </a:solidFill>
              </a:rPr>
              <a:t>Goal 3: Effective communication</a:t>
            </a:r>
          </a:p>
        </p:txBody>
      </p:sp>
      <p:graphicFrame>
        <p:nvGraphicFramePr>
          <p:cNvPr id="5" name="Content Placeholder 2">
            <a:extLst>
              <a:ext uri="{FF2B5EF4-FFF2-40B4-BE49-F238E27FC236}">
                <a16:creationId xmlns:a16="http://schemas.microsoft.com/office/drawing/2014/main" id="{51EC9E2B-2E19-4271-9FB7-20C5A77997F3}"/>
              </a:ext>
            </a:extLst>
          </p:cNvPr>
          <p:cNvGraphicFramePr>
            <a:graphicFrameLocks noGrp="1"/>
          </p:cNvGraphicFramePr>
          <p:nvPr>
            <p:ph idx="1"/>
            <p:extLst>
              <p:ext uri="{D42A27DB-BD31-4B8C-83A1-F6EECF244321}">
                <p14:modId xmlns:p14="http://schemas.microsoft.com/office/powerpoint/2010/main" val="362315497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5995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9E6DFE-07FD-2A49-B5D8-0F82CEFDC88A}"/>
              </a:ext>
            </a:extLst>
          </p:cNvPr>
          <p:cNvSpPr>
            <a:spLocks noGrp="1"/>
          </p:cNvSpPr>
          <p:nvPr>
            <p:ph type="title"/>
          </p:nvPr>
        </p:nvSpPr>
        <p:spPr>
          <a:xfrm>
            <a:off x="554804" y="600001"/>
            <a:ext cx="3771206" cy="1630440"/>
          </a:xfrm>
        </p:spPr>
        <p:txBody>
          <a:bodyPr anchor="ctr">
            <a:normAutofit/>
          </a:bodyPr>
          <a:lstStyle/>
          <a:p>
            <a:r>
              <a:rPr lang="en-US" sz="3400">
                <a:solidFill>
                  <a:schemeClr val="bg1"/>
                </a:solidFill>
              </a:rPr>
              <a:t>UK </a:t>
            </a:r>
            <a:r>
              <a:rPr lang="en-US" sz="3400" i="1">
                <a:solidFill>
                  <a:schemeClr val="bg1"/>
                </a:solidFill>
              </a:rPr>
              <a:t>GradTeach Live! </a:t>
            </a:r>
            <a:r>
              <a:rPr lang="en-US" sz="3400">
                <a:solidFill>
                  <a:schemeClr val="bg1"/>
                </a:solidFill>
              </a:rPr>
              <a:t>2019 Winners</a:t>
            </a:r>
          </a:p>
        </p:txBody>
      </p:sp>
      <p:grpSp>
        <p:nvGrpSpPr>
          <p:cNvPr id="36" name="Group 12">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38"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oup of people posing for a photo&#10;&#10;Description automatically generated">
            <a:hlinkClick r:id="rId2"/>
            <a:extLst>
              <a:ext uri="{FF2B5EF4-FFF2-40B4-BE49-F238E27FC236}">
                <a16:creationId xmlns:a16="http://schemas.microsoft.com/office/drawing/2014/main" id="{74E5ED24-6828-B14C-AC79-3704074E2C1E}"/>
              </a:ext>
            </a:extLst>
          </p:cNvPr>
          <p:cNvPicPr>
            <a:picLocks noChangeAspect="1"/>
          </p:cNvPicPr>
          <p:nvPr/>
        </p:nvPicPr>
        <p:blipFill rotWithShape="1">
          <a:blip r:embed="rId3"/>
          <a:srcRect l="8132" r="8132" b="-1"/>
          <a:stretch/>
        </p:blipFill>
        <p:spPr>
          <a:xfrm>
            <a:off x="4636008" y="10"/>
            <a:ext cx="7555992" cy="6857990"/>
          </a:xfrm>
          <a:prstGeom prst="rect">
            <a:avLst/>
          </a:prstGeom>
        </p:spPr>
      </p:pic>
      <p:sp>
        <p:nvSpPr>
          <p:cNvPr id="35" name="Rectangle 3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1F8490AC-D189-6043-B686-DF7194BBF3D8}"/>
              </a:ext>
            </a:extLst>
          </p:cNvPr>
          <p:cNvSpPr txBox="1">
            <a:spLocks noGrp="1"/>
          </p:cNvSpPr>
          <p:nvPr>
            <p:ph idx="1"/>
          </p:nvPr>
        </p:nvSpPr>
        <p:spPr>
          <a:xfrm>
            <a:off x="0" y="2792518"/>
            <a:ext cx="5273110" cy="3708865"/>
          </a:xfrm>
          <a:prstGeom prst="rect">
            <a:avLst/>
          </a:prstGeom>
        </p:spPr>
        <p:txBody>
          <a:bodyPr rtlCol="0" anchor="ctr">
            <a:normAutofit/>
          </a:bodyPr>
          <a:lstStyle/>
          <a:p>
            <a:pPr marL="0" indent="0">
              <a:buNone/>
            </a:pPr>
            <a:r>
              <a:rPr lang="en-US" sz="1800" dirty="0"/>
              <a:t>“As graduate instructors, we don’t always have a lot of venues in which to share our pedagogical work with a large audience. </a:t>
            </a:r>
            <a:r>
              <a:rPr lang="en-US" sz="1800" i="1" dirty="0" err="1"/>
              <a:t>GradTeach</a:t>
            </a:r>
            <a:r>
              <a:rPr lang="en-US" sz="1800" i="1" dirty="0"/>
              <a:t> Live</a:t>
            </a:r>
            <a:r>
              <a:rPr lang="en-US" sz="1800" dirty="0"/>
              <a:t>! gave me not only the opportunity to do just that, but also to reflect on and think deeply about my pedagogy and how to clearly and quickly articulate it in ways that I know will serve me well on the job market. Additionally, it allowed me to connect with other instructors across campus who are passionate about pedagogy and to learn from them and their innovative approaches – something else we so rarely get the opportunity to do but that is so vital to continuing to develop our own pedagogy!”</a:t>
            </a:r>
          </a:p>
          <a:p>
            <a:pPr marL="0" indent="0">
              <a:buNone/>
            </a:pPr>
            <a:r>
              <a:rPr lang="en-US" sz="1500" dirty="0"/>
              <a:t>— </a:t>
            </a:r>
            <a:r>
              <a:rPr lang="en-US" sz="1500" dirty="0" err="1"/>
              <a:t>Jannell</a:t>
            </a:r>
            <a:r>
              <a:rPr lang="en-US" sz="1500" dirty="0"/>
              <a:t> McConnell Parsons, 2019 GTL! Winner</a:t>
            </a:r>
          </a:p>
        </p:txBody>
      </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6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A52812-9878-4523-9C60-2F5A612AE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group of people posing for the camera&#10;&#10;Description automatically generated">
            <a:extLst>
              <a:ext uri="{FF2B5EF4-FFF2-40B4-BE49-F238E27FC236}">
                <a16:creationId xmlns:a16="http://schemas.microsoft.com/office/drawing/2014/main" id="{37D8CB5E-28A2-5146-9D85-3230F037EBBB}"/>
              </a:ext>
            </a:extLst>
          </p:cNvPr>
          <p:cNvPicPr>
            <a:picLocks noChangeAspect="1"/>
          </p:cNvPicPr>
          <p:nvPr/>
        </p:nvPicPr>
        <p:blipFill rotWithShape="1">
          <a:blip r:embed="rId2"/>
          <a:srcRect l="11492" r="20689" b="-1"/>
          <a:stretch/>
        </p:blipFill>
        <p:spPr>
          <a:xfrm>
            <a:off x="20" y="10"/>
            <a:ext cx="6967708" cy="6857990"/>
          </a:xfrm>
          <a:prstGeom prst="rect">
            <a:avLst/>
          </a:prstGeom>
        </p:spPr>
      </p:pic>
      <p:grpSp>
        <p:nvGrpSpPr>
          <p:cNvPr id="12" name="Group 11">
            <a:extLst>
              <a:ext uri="{FF2B5EF4-FFF2-40B4-BE49-F238E27FC236}">
                <a16:creationId xmlns:a16="http://schemas.microsoft.com/office/drawing/2014/main" id="{597D524D-FD39-44BF-BAD9-417DE3051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85089" y="1119265"/>
            <a:ext cx="554191" cy="765249"/>
            <a:chOff x="6676776" y="1119265"/>
            <a:chExt cx="554191" cy="765249"/>
          </a:xfrm>
        </p:grpSpPr>
        <p:sp>
          <p:nvSpPr>
            <p:cNvPr id="13" name="Rectangle 2">
              <a:extLst>
                <a:ext uri="{FF2B5EF4-FFF2-40B4-BE49-F238E27FC236}">
                  <a16:creationId xmlns:a16="http://schemas.microsoft.com/office/drawing/2014/main" id="{1438F663-CF1B-4958-859B-56C3C4136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9">
              <a:extLst>
                <a:ext uri="{FF2B5EF4-FFF2-40B4-BE49-F238E27FC236}">
                  <a16:creationId xmlns:a16="http://schemas.microsoft.com/office/drawing/2014/main" id="{02BF9707-EEB1-4960-90F5-12549F531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2">
              <a:extLst>
                <a:ext uri="{FF2B5EF4-FFF2-40B4-BE49-F238E27FC236}">
                  <a16:creationId xmlns:a16="http://schemas.microsoft.com/office/drawing/2014/main" id="{0BACF970-753B-455B-B974-F4012CBA4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6D08E08D-D80C-4A0B-9488-A4A3A0976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75DAD0D-BB82-4059-9FDF-A8139019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76599"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E685379C-76A2-49B8-BC86-86AAF387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1B8747AA-DB4F-47CD-8B08-4E95DEE3E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2">
              <a:extLst>
                <a:ext uri="{FF2B5EF4-FFF2-40B4-BE49-F238E27FC236}">
                  <a16:creationId xmlns:a16="http://schemas.microsoft.com/office/drawing/2014/main" id="{0CBC2C3C-C2BB-4320-B959-36B2D3D37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50C029C-6234-43E7-8BB1-228DB1715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CE899FE4-9127-405D-999C-13DB6BDCF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51643"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A95D989C-870A-4866-B7D0-ED48592E8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5BAC3C37-60C5-47E4-8823-1F79AF03D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2">
              <a:extLst>
                <a:ext uri="{FF2B5EF4-FFF2-40B4-BE49-F238E27FC236}">
                  <a16:creationId xmlns:a16="http://schemas.microsoft.com/office/drawing/2014/main" id="{7002FE44-CDF0-46F9-99D0-EF041A78F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EB4C5B3-3AD1-4590-A382-4293DF064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26D5FB8E-DF24-461A-8E0F-B47F91815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6687"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4FECBB57-7722-4E8E-976C-67755A382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61C02756-E3D4-41F2-BAD3-5A3B4C34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a:extLst>
                <a:ext uri="{FF2B5EF4-FFF2-40B4-BE49-F238E27FC236}">
                  <a16:creationId xmlns:a16="http://schemas.microsoft.com/office/drawing/2014/main" id="{471B584A-338B-48D1-A477-3CEFE6167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FFA1C9DB-4A35-4DBD-97A8-7497F2E2B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82F3746B-5DA6-40D4-BE15-36C1EEEE5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01732"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2B435EB1-EFDA-42A0-970A-B2A53575C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119265"/>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49CBE63D-BA24-44E3-843D-A485DCBEC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295770"/>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2">
              <a:extLst>
                <a:ext uri="{FF2B5EF4-FFF2-40B4-BE49-F238E27FC236}">
                  <a16:creationId xmlns:a16="http://schemas.microsoft.com/office/drawing/2014/main" id="{513A08D6-0BBA-4291-9FBF-187576747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472276"/>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51C24C37-0985-48B2-AE6B-4026DA591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648781"/>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4B03EC38-878E-447C-ADE6-2F224F4FD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6776" y="1825287"/>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195EE974-56C1-459E-AD9D-5B4D6D301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7532" y="2640714"/>
            <a:ext cx="5644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7BD5CF-F0F0-7F49-9DD1-77BC85D857C6}"/>
              </a:ext>
            </a:extLst>
          </p:cNvPr>
          <p:cNvSpPr>
            <a:spLocks noGrp="1"/>
          </p:cNvSpPr>
          <p:nvPr>
            <p:ph idx="1"/>
          </p:nvPr>
        </p:nvSpPr>
        <p:spPr>
          <a:xfrm>
            <a:off x="6953168" y="3003781"/>
            <a:ext cx="4809341" cy="3261133"/>
          </a:xfrm>
        </p:spPr>
        <p:txBody>
          <a:bodyPr anchor="ctr">
            <a:normAutofit/>
          </a:bodyPr>
          <a:lstStyle/>
          <a:p>
            <a:pPr marL="0" indent="0">
              <a:buNone/>
            </a:pPr>
            <a:r>
              <a:rPr lang="en-US" dirty="0"/>
              <a:t>Monetary Prizes!</a:t>
            </a:r>
          </a:p>
          <a:p>
            <a:pPr marL="0" indent="0">
              <a:buNone/>
            </a:pPr>
            <a:endParaRPr lang="en-US" dirty="0"/>
          </a:p>
          <a:p>
            <a:pPr marL="0" indent="0">
              <a:buNone/>
            </a:pPr>
            <a:r>
              <a:rPr lang="en-US" dirty="0"/>
              <a:t>1</a:t>
            </a:r>
            <a:r>
              <a:rPr lang="en-US" baseline="30000" dirty="0"/>
              <a:t>st</a:t>
            </a:r>
            <a:r>
              <a:rPr lang="en-US" dirty="0"/>
              <a:t> Place: $750</a:t>
            </a:r>
          </a:p>
          <a:p>
            <a:pPr marL="0" indent="0">
              <a:buNone/>
            </a:pPr>
            <a:r>
              <a:rPr lang="en-US" dirty="0"/>
              <a:t>2</a:t>
            </a:r>
            <a:r>
              <a:rPr lang="en-US" baseline="30000" dirty="0"/>
              <a:t>nd</a:t>
            </a:r>
            <a:r>
              <a:rPr lang="en-US" dirty="0"/>
              <a:t> Place: $500</a:t>
            </a:r>
          </a:p>
          <a:p>
            <a:pPr marL="0" indent="0">
              <a:buNone/>
            </a:pPr>
            <a:r>
              <a:rPr lang="en-US" dirty="0"/>
              <a:t>3</a:t>
            </a:r>
            <a:r>
              <a:rPr lang="en-US" baseline="30000" dirty="0"/>
              <a:t>rd</a:t>
            </a:r>
            <a:r>
              <a:rPr lang="en-US" dirty="0"/>
              <a:t> Place: $250</a:t>
            </a:r>
          </a:p>
          <a:p>
            <a:pPr marL="0" indent="0">
              <a:buNone/>
            </a:pPr>
            <a:r>
              <a:rPr lang="en-US" dirty="0"/>
              <a:t>People’s Choice: $250</a:t>
            </a:r>
          </a:p>
        </p:txBody>
      </p:sp>
      <p:sp>
        <p:nvSpPr>
          <p:cNvPr id="41" name="Rectangle 40">
            <a:extLst>
              <a:ext uri="{FF2B5EF4-FFF2-40B4-BE49-F238E27FC236}">
                <a16:creationId xmlns:a16="http://schemas.microsoft.com/office/drawing/2014/main" id="{E7C2E3A0-1FA7-471F-84CE-08ACFAB40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3372" y="6501384"/>
            <a:ext cx="6008627"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59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crowd&#10;&#10;Description automatically generated">
            <a:hlinkClick r:id="rId2"/>
            <a:extLst>
              <a:ext uri="{FF2B5EF4-FFF2-40B4-BE49-F238E27FC236}">
                <a16:creationId xmlns:a16="http://schemas.microsoft.com/office/drawing/2014/main" id="{FF5626D3-9A84-2142-AE44-6C0FB4FE8F97}"/>
              </a:ext>
            </a:extLst>
          </p:cNvPr>
          <p:cNvPicPr>
            <a:picLocks noChangeAspect="1"/>
          </p:cNvPicPr>
          <p:nvPr/>
        </p:nvPicPr>
        <p:blipFill rotWithShape="1">
          <a:blip r:embed="rId3"/>
          <a:srcRect t="11317" r="-1" b="-1"/>
          <a:stretch/>
        </p:blipFill>
        <p:spPr>
          <a:xfrm>
            <a:off x="606719" y="-1"/>
            <a:ext cx="11585281" cy="6857999"/>
          </a:xfrm>
          <a:prstGeom prst="rect">
            <a:avLst/>
          </a:prstGeom>
        </p:spPr>
      </p:pic>
      <p:sp>
        <p:nvSpPr>
          <p:cNvPr id="23" name="Rectangle 2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836D72-308A-ED46-BF4D-7C1E16682168}"/>
              </a:ext>
            </a:extLst>
          </p:cNvPr>
          <p:cNvSpPr txBox="1"/>
          <p:nvPr/>
        </p:nvSpPr>
        <p:spPr>
          <a:xfrm>
            <a:off x="1036684" y="1697787"/>
            <a:ext cx="3953501" cy="3072393"/>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5600" dirty="0">
                <a:solidFill>
                  <a:schemeClr val="bg1"/>
                </a:solidFill>
                <a:latin typeface="+mj-lt"/>
                <a:ea typeface="+mj-ea"/>
                <a:cs typeface="+mj-cs"/>
              </a:rPr>
              <a:t>Tell Your Teaching Story</a:t>
            </a:r>
          </a:p>
          <a:p>
            <a:pPr>
              <a:lnSpc>
                <a:spcPct val="90000"/>
              </a:lnSpc>
              <a:spcBef>
                <a:spcPct val="0"/>
              </a:spcBef>
              <a:spcAft>
                <a:spcPts val="600"/>
              </a:spcAft>
            </a:pPr>
            <a:endParaRPr lang="en-US" sz="5600" dirty="0">
              <a:solidFill>
                <a:schemeClr val="bg1"/>
              </a:solidFill>
              <a:latin typeface="+mj-lt"/>
              <a:ea typeface="+mj-ea"/>
              <a:cs typeface="+mj-cs"/>
            </a:endParaRPr>
          </a:p>
          <a:p>
            <a:pPr>
              <a:lnSpc>
                <a:spcPct val="90000"/>
              </a:lnSpc>
              <a:spcBef>
                <a:spcPct val="0"/>
              </a:spcBef>
              <a:spcAft>
                <a:spcPts val="600"/>
              </a:spcAft>
            </a:pPr>
            <a:r>
              <a:rPr lang="en-US" dirty="0">
                <a:solidFill>
                  <a:schemeClr val="bg1"/>
                </a:solidFill>
              </a:rPr>
              <a:t>Part of the storytelling ability is simply the anticipation of boredom and the introduction of a sudden surprise.</a:t>
            </a:r>
            <a:endParaRPr lang="en-US" sz="5600" dirty="0">
              <a:solidFill>
                <a:schemeClr val="bg1"/>
              </a:solidFill>
              <a:latin typeface="+mj-lt"/>
              <a:ea typeface="+mj-ea"/>
              <a:cs typeface="+mj-cs"/>
            </a:endParaRPr>
          </a:p>
        </p:txBody>
      </p:sp>
      <p:sp>
        <p:nvSpPr>
          <p:cNvPr id="25" name="Rectangle 2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8"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28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C4C3AC5-4D41-194A-90A2-5954763392A3}"/>
              </a:ext>
            </a:extLst>
          </p:cNvPr>
          <p:cNvSpPr txBox="1"/>
          <p:nvPr/>
        </p:nvSpPr>
        <p:spPr>
          <a:xfrm>
            <a:off x="1366160" y="1660121"/>
            <a:ext cx="9623404" cy="33054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kern="1200" dirty="0">
                <a:solidFill>
                  <a:schemeClr val="tx1"/>
                </a:solidFill>
                <a:latin typeface="+mj-lt"/>
                <a:ea typeface="+mj-ea"/>
                <a:cs typeface="+mj-cs"/>
              </a:rPr>
              <a:t>Show Your Teaching</a:t>
            </a:r>
          </a:p>
        </p:txBody>
      </p:sp>
    </p:spTree>
    <p:extLst>
      <p:ext uri="{BB962C8B-B14F-4D97-AF65-F5344CB8AC3E}">
        <p14:creationId xmlns:p14="http://schemas.microsoft.com/office/powerpoint/2010/main" val="3806565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375</Words>
  <Application>Microsoft Macintosh PowerPoint</Application>
  <PresentationFormat>Widescreen</PresentationFormat>
  <Paragraphs>44</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Origins of  UK GradTeach Live!</vt:lpstr>
      <vt:lpstr>Goal 1: Communication and Articulation of Teaching Philosophy</vt:lpstr>
      <vt:lpstr>Goal 2: Teaching Philosophy in Practice</vt:lpstr>
      <vt:lpstr>Goal 3: Effective communication</vt:lpstr>
      <vt:lpstr>UK GradTeach Live! 2019 Winners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Workshopping your Statement</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Sorrell, Ashley</dc:creator>
  <cp:lastModifiedBy>Sorrell, Ashley</cp:lastModifiedBy>
  <cp:revision>2</cp:revision>
  <dcterms:created xsi:type="dcterms:W3CDTF">2020-03-10T18:42:18Z</dcterms:created>
  <dcterms:modified xsi:type="dcterms:W3CDTF">2020-03-10T20:13:34Z</dcterms:modified>
</cp:coreProperties>
</file>