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4"/>
  </p:sldMasterIdLst>
  <p:notesMasterIdLst>
    <p:notesMasterId r:id="rId24"/>
  </p:notesMasterIdLst>
  <p:handoutMasterIdLst>
    <p:handoutMasterId r:id="rId25"/>
  </p:handoutMasterIdLst>
  <p:sldIdLst>
    <p:sldId id="260" r:id="rId5"/>
    <p:sldId id="321" r:id="rId6"/>
    <p:sldId id="259" r:id="rId7"/>
    <p:sldId id="257" r:id="rId8"/>
    <p:sldId id="265" r:id="rId9"/>
    <p:sldId id="322" r:id="rId10"/>
    <p:sldId id="261" r:id="rId11"/>
    <p:sldId id="263" r:id="rId12"/>
    <p:sldId id="311" r:id="rId13"/>
    <p:sldId id="336" r:id="rId14"/>
    <p:sldId id="315" r:id="rId15"/>
    <p:sldId id="313" r:id="rId16"/>
    <p:sldId id="307" r:id="rId17"/>
    <p:sldId id="310" r:id="rId18"/>
    <p:sldId id="324" r:id="rId19"/>
    <p:sldId id="325" r:id="rId20"/>
    <p:sldId id="314" r:id="rId21"/>
    <p:sldId id="318" r:id="rId22"/>
    <p:sldId id="327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456E5B-AF8F-48B2-81C8-E1884C4895F9}" v="51" dt="2025-09-26T15:57:12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ubbs, Morris" userId="11bf571f-d9f6-450e-9963-310a9127e936" providerId="ADAL" clId="{FED60ECA-76F9-4D9E-A791-823C2A304E61}"/>
    <pc:docChg chg="custSel addSld delSld modSld sldOrd">
      <pc:chgData name="Grubbs, Morris" userId="11bf571f-d9f6-450e-9963-310a9127e936" providerId="ADAL" clId="{FED60ECA-76F9-4D9E-A791-823C2A304E61}" dt="2024-10-04T12:45:09.083" v="1180" actId="113"/>
      <pc:docMkLst>
        <pc:docMk/>
      </pc:docMkLst>
      <pc:sldChg chg="modSp mod ord modAnim">
        <pc:chgData name="Grubbs, Morris" userId="11bf571f-d9f6-450e-9963-310a9127e936" providerId="ADAL" clId="{FED60ECA-76F9-4D9E-A791-823C2A304E61}" dt="2024-10-04T12:05:25.336" v="266" actId="1076"/>
        <pc:sldMkLst>
          <pc:docMk/>
          <pc:sldMk cId="1155159259" sldId="259"/>
        </pc:sldMkLst>
      </pc:sldChg>
      <pc:sldChg chg="addSp delSp modSp mod ord delAnim">
        <pc:chgData name="Grubbs, Morris" userId="11bf571f-d9f6-450e-9963-310a9127e936" providerId="ADAL" clId="{FED60ECA-76F9-4D9E-A791-823C2A304E61}" dt="2024-10-04T12:02:36.633" v="241" actId="255"/>
        <pc:sldMkLst>
          <pc:docMk/>
          <pc:sldMk cId="3982869268" sldId="260"/>
        </pc:sldMkLst>
      </pc:sldChg>
      <pc:sldChg chg="modSp mod modAnim">
        <pc:chgData name="Grubbs, Morris" userId="11bf571f-d9f6-450e-9963-310a9127e936" providerId="ADAL" clId="{FED60ECA-76F9-4D9E-A791-823C2A304E61}" dt="2024-10-04T12:28:20.655" v="952"/>
        <pc:sldMkLst>
          <pc:docMk/>
          <pc:sldMk cId="1461235585" sldId="261"/>
        </pc:sldMkLst>
      </pc:sldChg>
      <pc:sldChg chg="modSp mod">
        <pc:chgData name="Grubbs, Morris" userId="11bf571f-d9f6-450e-9963-310a9127e936" providerId="ADAL" clId="{FED60ECA-76F9-4D9E-A791-823C2A304E61}" dt="2024-10-04T12:25:30.090" v="789" actId="20577"/>
        <pc:sldMkLst>
          <pc:docMk/>
          <pc:sldMk cId="1796624524" sldId="265"/>
        </pc:sldMkLst>
      </pc:sldChg>
      <pc:sldChg chg="modSp del modAnim">
        <pc:chgData name="Grubbs, Morris" userId="11bf571f-d9f6-450e-9963-310a9127e936" providerId="ADAL" clId="{FED60ECA-76F9-4D9E-A791-823C2A304E61}" dt="2024-10-04T12:41:57.003" v="960" actId="47"/>
        <pc:sldMkLst>
          <pc:docMk/>
          <pc:sldMk cId="0" sldId="287"/>
        </pc:sldMkLst>
      </pc:sldChg>
      <pc:sldChg chg="ord">
        <pc:chgData name="Grubbs, Morris" userId="11bf571f-d9f6-450e-9963-310a9127e936" providerId="ADAL" clId="{FED60ECA-76F9-4D9E-A791-823C2A304E61}" dt="2024-10-04T11:54:05.480" v="17"/>
        <pc:sldMkLst>
          <pc:docMk/>
          <pc:sldMk cId="1825301974" sldId="307"/>
        </pc:sldMkLst>
      </pc:sldChg>
      <pc:sldChg chg="modSp del mod">
        <pc:chgData name="Grubbs, Morris" userId="11bf571f-d9f6-450e-9963-310a9127e936" providerId="ADAL" clId="{FED60ECA-76F9-4D9E-A791-823C2A304E61}" dt="2024-10-04T12:20:55.506" v="766" actId="47"/>
        <pc:sldMkLst>
          <pc:docMk/>
          <pc:sldMk cId="3713694775" sldId="309"/>
        </pc:sldMkLst>
      </pc:sldChg>
      <pc:sldChg chg="ord">
        <pc:chgData name="Grubbs, Morris" userId="11bf571f-d9f6-450e-9963-310a9127e936" providerId="ADAL" clId="{FED60ECA-76F9-4D9E-A791-823C2A304E61}" dt="2024-10-04T11:54:05.480" v="17"/>
        <pc:sldMkLst>
          <pc:docMk/>
          <pc:sldMk cId="3646735506" sldId="310"/>
        </pc:sldMkLst>
      </pc:sldChg>
      <pc:sldChg chg="delSp modSp mod ord">
        <pc:chgData name="Grubbs, Morris" userId="11bf571f-d9f6-450e-9963-310a9127e936" providerId="ADAL" clId="{FED60ECA-76F9-4D9E-A791-823C2A304E61}" dt="2024-10-04T12:22:45.447" v="775" actId="115"/>
        <pc:sldMkLst>
          <pc:docMk/>
          <pc:sldMk cId="3207808433" sldId="311"/>
        </pc:sldMkLst>
      </pc:sldChg>
      <pc:sldChg chg="modSp mod ord">
        <pc:chgData name="Grubbs, Morris" userId="11bf571f-d9f6-450e-9963-310a9127e936" providerId="ADAL" clId="{FED60ECA-76F9-4D9E-A791-823C2A304E61}" dt="2024-10-04T12:30:33.116" v="953" actId="6549"/>
        <pc:sldMkLst>
          <pc:docMk/>
          <pc:sldMk cId="2060311585" sldId="313"/>
        </pc:sldMkLst>
      </pc:sldChg>
      <pc:sldChg chg="ord">
        <pc:chgData name="Grubbs, Morris" userId="11bf571f-d9f6-450e-9963-310a9127e936" providerId="ADAL" clId="{FED60ECA-76F9-4D9E-A791-823C2A304E61}" dt="2024-10-04T12:04:48.153" v="262"/>
        <pc:sldMkLst>
          <pc:docMk/>
          <pc:sldMk cId="2520477651" sldId="315"/>
        </pc:sldMkLst>
      </pc:sldChg>
      <pc:sldChg chg="delSp del mod">
        <pc:chgData name="Grubbs, Morris" userId="11bf571f-d9f6-450e-9963-310a9127e936" providerId="ADAL" clId="{FED60ECA-76F9-4D9E-A791-823C2A304E61}" dt="2024-10-04T12:06:01.821" v="268" actId="47"/>
        <pc:sldMkLst>
          <pc:docMk/>
          <pc:sldMk cId="3803308689" sldId="316"/>
        </pc:sldMkLst>
      </pc:sldChg>
      <pc:sldChg chg="del">
        <pc:chgData name="Grubbs, Morris" userId="11bf571f-d9f6-450e-9963-310a9127e936" providerId="ADAL" clId="{FED60ECA-76F9-4D9E-A791-823C2A304E61}" dt="2024-10-04T12:10:01.466" v="524" actId="47"/>
        <pc:sldMkLst>
          <pc:docMk/>
          <pc:sldMk cId="2308842716" sldId="317"/>
        </pc:sldMkLst>
      </pc:sldChg>
      <pc:sldChg chg="new del">
        <pc:chgData name="Grubbs, Morris" userId="11bf571f-d9f6-450e-9963-310a9127e936" providerId="ADAL" clId="{FED60ECA-76F9-4D9E-A791-823C2A304E61}" dt="2024-10-04T12:41:09.369" v="956" actId="47"/>
        <pc:sldMkLst>
          <pc:docMk/>
          <pc:sldMk cId="2676557268" sldId="318"/>
        </pc:sldMkLst>
      </pc:sldChg>
      <pc:sldChg chg="new del">
        <pc:chgData name="Grubbs, Morris" userId="11bf571f-d9f6-450e-9963-310a9127e936" providerId="ADAL" clId="{FED60ECA-76F9-4D9E-A791-823C2A304E61}" dt="2024-10-04T12:41:08.138" v="955" actId="47"/>
        <pc:sldMkLst>
          <pc:docMk/>
          <pc:sldMk cId="86051076" sldId="319"/>
        </pc:sldMkLst>
      </pc:sldChg>
      <pc:sldChg chg="new del">
        <pc:chgData name="Grubbs, Morris" userId="11bf571f-d9f6-450e-9963-310a9127e936" providerId="ADAL" clId="{FED60ECA-76F9-4D9E-A791-823C2A304E61}" dt="2024-10-04T12:41:06.863" v="954" actId="47"/>
        <pc:sldMkLst>
          <pc:docMk/>
          <pc:sldMk cId="1937981447" sldId="320"/>
        </pc:sldMkLst>
      </pc:sldChg>
      <pc:sldChg chg="addSp modSp new del mod">
        <pc:chgData name="Grubbs, Morris" userId="11bf571f-d9f6-450e-9963-310a9127e936" providerId="ADAL" clId="{FED60ECA-76F9-4D9E-A791-823C2A304E61}" dt="2024-10-03T20:44:04.445" v="7" actId="47"/>
        <pc:sldMkLst>
          <pc:docMk/>
          <pc:sldMk cId="415878949" sldId="321"/>
        </pc:sldMkLst>
      </pc:sldChg>
      <pc:sldChg chg="modSp add mod modAnim">
        <pc:chgData name="Grubbs, Morris" userId="11bf571f-d9f6-450e-9963-310a9127e936" providerId="ADAL" clId="{FED60ECA-76F9-4D9E-A791-823C2A304E61}" dt="2024-10-04T12:24:19.978" v="777"/>
        <pc:sldMkLst>
          <pc:docMk/>
          <pc:sldMk cId="3834510867" sldId="321"/>
        </pc:sldMkLst>
      </pc:sldChg>
      <pc:sldChg chg="addSp delSp modSp add mod ord modAnim">
        <pc:chgData name="Grubbs, Morris" userId="11bf571f-d9f6-450e-9963-310a9127e936" providerId="ADAL" clId="{FED60ECA-76F9-4D9E-A791-823C2A304E61}" dt="2024-10-04T12:26:14.350" v="791" actId="207"/>
        <pc:sldMkLst>
          <pc:docMk/>
          <pc:sldMk cId="2145434050" sldId="322"/>
        </pc:sldMkLst>
      </pc:sldChg>
      <pc:sldChg chg="add del">
        <pc:chgData name="Grubbs, Morris" userId="11bf571f-d9f6-450e-9963-310a9127e936" providerId="ADAL" clId="{FED60ECA-76F9-4D9E-A791-823C2A304E61}" dt="2024-10-04T12:42:01.124" v="961" actId="47"/>
        <pc:sldMkLst>
          <pc:docMk/>
          <pc:sldMk cId="629138255" sldId="323"/>
        </pc:sldMkLst>
      </pc:sldChg>
      <pc:sldChg chg="add">
        <pc:chgData name="Grubbs, Morris" userId="11bf571f-d9f6-450e-9963-310a9127e936" providerId="ADAL" clId="{FED60ECA-76F9-4D9E-A791-823C2A304E61}" dt="2024-10-04T12:41:28.803" v="958" actId="2890"/>
        <pc:sldMkLst>
          <pc:docMk/>
          <pc:sldMk cId="1853663664" sldId="324"/>
        </pc:sldMkLst>
      </pc:sldChg>
      <pc:sldChg chg="modSp add mod">
        <pc:chgData name="Grubbs, Morris" userId="11bf571f-d9f6-450e-9963-310a9127e936" providerId="ADAL" clId="{FED60ECA-76F9-4D9E-A791-823C2A304E61}" dt="2024-10-04T12:45:09.083" v="1180" actId="113"/>
        <pc:sldMkLst>
          <pc:docMk/>
          <pc:sldMk cId="2313550058" sldId="325"/>
        </pc:sldMkLst>
      </pc:sldChg>
    </pc:docChg>
  </pc:docChgLst>
  <pc:docChgLst>
    <pc:chgData name="Gilpin, Chadwick N." userId="98f5df3c-33c2-490b-bbd6-9b53dc925b30" providerId="ADAL" clId="{43456E5B-AF8F-48B2-81C8-E1884C4895F9}"/>
    <pc:docChg chg="undo custSel addSld delSld modSld sldOrd modMainMaster">
      <pc:chgData name="Gilpin, Chadwick N." userId="98f5df3c-33c2-490b-bbd6-9b53dc925b30" providerId="ADAL" clId="{43456E5B-AF8F-48B2-81C8-E1884C4895F9}" dt="2025-09-26T16:03:30.518" v="1593" actId="255"/>
      <pc:docMkLst>
        <pc:docMk/>
      </pc:docMkLst>
      <pc:sldChg chg="modSp mod setBg">
        <pc:chgData name="Gilpin, Chadwick N." userId="98f5df3c-33c2-490b-bbd6-9b53dc925b30" providerId="ADAL" clId="{43456E5B-AF8F-48B2-81C8-E1884C4895F9}" dt="2025-09-19T17:54:54.926" v="40"/>
        <pc:sldMkLst>
          <pc:docMk/>
          <pc:sldMk cId="3982869268" sldId="260"/>
        </pc:sldMkLst>
        <pc:spChg chg="mod">
          <ac:chgData name="Gilpin, Chadwick N." userId="98f5df3c-33c2-490b-bbd6-9b53dc925b30" providerId="ADAL" clId="{43456E5B-AF8F-48B2-81C8-E1884C4895F9}" dt="2025-09-19T17:53:59.267" v="32" actId="20577"/>
          <ac:spMkLst>
            <pc:docMk/>
            <pc:sldMk cId="3982869268" sldId="260"/>
            <ac:spMk id="5" creationId="{00000000-0000-0000-0000-000000000000}"/>
          </ac:spMkLst>
        </pc:spChg>
      </pc:sldChg>
      <pc:sldChg chg="addSp delSp modSp mod">
        <pc:chgData name="Gilpin, Chadwick N." userId="98f5df3c-33c2-490b-bbd6-9b53dc925b30" providerId="ADAL" clId="{43456E5B-AF8F-48B2-81C8-E1884C4895F9}" dt="2025-09-26T16:02:39.773" v="1592" actId="1035"/>
        <pc:sldMkLst>
          <pc:docMk/>
          <pc:sldMk cId="1825301974" sldId="307"/>
        </pc:sldMkLst>
        <pc:spChg chg="add del mod">
          <ac:chgData name="Gilpin, Chadwick N." userId="98f5df3c-33c2-490b-bbd6-9b53dc925b30" providerId="ADAL" clId="{43456E5B-AF8F-48B2-81C8-E1884C4895F9}" dt="2025-09-26T16:02:34.867" v="1582" actId="1076"/>
          <ac:spMkLst>
            <pc:docMk/>
            <pc:sldMk cId="1825301974" sldId="307"/>
            <ac:spMk id="3" creationId="{00000000-0000-0000-0000-000000000000}"/>
          </ac:spMkLst>
        </pc:spChg>
        <pc:spChg chg="add mod">
          <ac:chgData name="Gilpin, Chadwick N." userId="98f5df3c-33c2-490b-bbd6-9b53dc925b30" providerId="ADAL" clId="{43456E5B-AF8F-48B2-81C8-E1884C4895F9}" dt="2025-09-26T16:02:39.773" v="1592" actId="1035"/>
          <ac:spMkLst>
            <pc:docMk/>
            <pc:sldMk cId="1825301974" sldId="307"/>
            <ac:spMk id="4" creationId="{8E76BDDB-AB74-78E5-CB0B-4106361AFC06}"/>
          </ac:spMkLst>
        </pc:spChg>
        <pc:picChg chg="del">
          <ac:chgData name="Gilpin, Chadwick N." userId="98f5df3c-33c2-490b-bbd6-9b53dc925b30" providerId="ADAL" clId="{43456E5B-AF8F-48B2-81C8-E1884C4895F9}" dt="2025-09-26T15:56:30.322" v="1155" actId="478"/>
          <ac:picMkLst>
            <pc:docMk/>
            <pc:sldMk cId="1825301974" sldId="307"/>
            <ac:picMk id="2" creationId="{00000000-0000-0000-0000-000000000000}"/>
          </ac:picMkLst>
        </pc:picChg>
      </pc:sldChg>
      <pc:sldChg chg="ord">
        <pc:chgData name="Gilpin, Chadwick N." userId="98f5df3c-33c2-490b-bbd6-9b53dc925b30" providerId="ADAL" clId="{43456E5B-AF8F-48B2-81C8-E1884C4895F9}" dt="2025-09-25T18:19:58.746" v="65"/>
        <pc:sldMkLst>
          <pc:docMk/>
          <pc:sldMk cId="3207808433" sldId="311"/>
        </pc:sldMkLst>
      </pc:sldChg>
      <pc:sldChg chg="ord">
        <pc:chgData name="Gilpin, Chadwick N." userId="98f5df3c-33c2-490b-bbd6-9b53dc925b30" providerId="ADAL" clId="{43456E5B-AF8F-48B2-81C8-E1884C4895F9}" dt="2025-09-25T18:18:59.749" v="63"/>
        <pc:sldMkLst>
          <pc:docMk/>
          <pc:sldMk cId="2060311585" sldId="313"/>
        </pc:sldMkLst>
      </pc:sldChg>
      <pc:sldChg chg="ord">
        <pc:chgData name="Gilpin, Chadwick N." userId="98f5df3c-33c2-490b-bbd6-9b53dc925b30" providerId="ADAL" clId="{43456E5B-AF8F-48B2-81C8-E1884C4895F9}" dt="2025-09-25T19:12:04.449" v="77"/>
        <pc:sldMkLst>
          <pc:docMk/>
          <pc:sldMk cId="725051103" sldId="314"/>
        </pc:sldMkLst>
      </pc:sldChg>
      <pc:sldChg chg="addSp delSp modSp mod">
        <pc:chgData name="Gilpin, Chadwick N." userId="98f5df3c-33c2-490b-bbd6-9b53dc925b30" providerId="ADAL" clId="{43456E5B-AF8F-48B2-81C8-E1884C4895F9}" dt="2025-09-26T15:56:13.194" v="1153" actId="1035"/>
        <pc:sldMkLst>
          <pc:docMk/>
          <pc:sldMk cId="2520477651" sldId="315"/>
        </pc:sldMkLst>
        <pc:spChg chg="mod">
          <ac:chgData name="Gilpin, Chadwick N." userId="98f5df3c-33c2-490b-bbd6-9b53dc925b30" providerId="ADAL" clId="{43456E5B-AF8F-48B2-81C8-E1884C4895F9}" dt="2025-09-26T15:56:13.194" v="1153" actId="1035"/>
          <ac:spMkLst>
            <pc:docMk/>
            <pc:sldMk cId="2520477651" sldId="315"/>
            <ac:spMk id="2" creationId="{E2EAD165-C1F2-4BBF-A0D4-86FD3330D054}"/>
          </ac:spMkLst>
        </pc:spChg>
        <pc:spChg chg="del">
          <ac:chgData name="Gilpin, Chadwick N." userId="98f5df3c-33c2-490b-bbd6-9b53dc925b30" providerId="ADAL" clId="{43456E5B-AF8F-48B2-81C8-E1884C4895F9}" dt="2025-09-26T15:55:50.746" v="1112" actId="478"/>
          <ac:spMkLst>
            <pc:docMk/>
            <pc:sldMk cId="2520477651" sldId="315"/>
            <ac:spMk id="4" creationId="{7E7A96E7-C2F0-4C46-964C-F6AC77DD5450}"/>
          </ac:spMkLst>
        </pc:spChg>
        <pc:spChg chg="del">
          <ac:chgData name="Gilpin, Chadwick N." userId="98f5df3c-33c2-490b-bbd6-9b53dc925b30" providerId="ADAL" clId="{43456E5B-AF8F-48B2-81C8-E1884C4895F9}" dt="2025-09-26T15:55:48.186" v="1111" actId="478"/>
          <ac:spMkLst>
            <pc:docMk/>
            <pc:sldMk cId="2520477651" sldId="315"/>
            <ac:spMk id="6" creationId="{DF987108-7A07-F50D-C2EC-28CBF288722A}"/>
          </ac:spMkLst>
        </pc:spChg>
        <pc:spChg chg="del">
          <ac:chgData name="Gilpin, Chadwick N." userId="98f5df3c-33c2-490b-bbd6-9b53dc925b30" providerId="ADAL" clId="{43456E5B-AF8F-48B2-81C8-E1884C4895F9}" dt="2025-09-26T15:55:46.756" v="1110" actId="478"/>
          <ac:spMkLst>
            <pc:docMk/>
            <pc:sldMk cId="2520477651" sldId="315"/>
            <ac:spMk id="7" creationId="{23167BF2-71F6-C65C-AFC8-19035A66CDA4}"/>
          </ac:spMkLst>
        </pc:spChg>
        <pc:picChg chg="del">
          <ac:chgData name="Gilpin, Chadwick N." userId="98f5df3c-33c2-490b-bbd6-9b53dc925b30" providerId="ADAL" clId="{43456E5B-AF8F-48B2-81C8-E1884C4895F9}" dt="2025-09-26T15:55:56.451" v="1113" actId="478"/>
          <ac:picMkLst>
            <pc:docMk/>
            <pc:sldMk cId="2520477651" sldId="315"/>
            <ac:picMk id="3" creationId="{2B0DA178-C2A2-4C3D-84DE-40BF477E6359}"/>
          </ac:picMkLst>
        </pc:picChg>
        <pc:picChg chg="add mod ord">
          <ac:chgData name="Gilpin, Chadwick N." userId="98f5df3c-33c2-490b-bbd6-9b53dc925b30" providerId="ADAL" clId="{43456E5B-AF8F-48B2-81C8-E1884C4895F9}" dt="2025-09-26T15:56:05.266" v="1114" actId="1076"/>
          <ac:picMkLst>
            <pc:docMk/>
            <pc:sldMk cId="2520477651" sldId="315"/>
            <ac:picMk id="8" creationId="{321C4174-3050-E702-E47E-63A08703EE2A}"/>
          </ac:picMkLst>
        </pc:picChg>
        <pc:picChg chg="del">
          <ac:chgData name="Gilpin, Chadwick N." userId="98f5df3c-33c2-490b-bbd6-9b53dc925b30" providerId="ADAL" clId="{43456E5B-AF8F-48B2-81C8-E1884C4895F9}" dt="2025-09-26T15:55:06.211" v="1097" actId="478"/>
          <ac:picMkLst>
            <pc:docMk/>
            <pc:sldMk cId="2520477651" sldId="315"/>
            <ac:picMk id="3074" creationId="{0C2A65E8-106F-4A1D-AB42-B80CD743DFC4}"/>
          </ac:picMkLst>
        </pc:picChg>
      </pc:sldChg>
      <pc:sldChg chg="ord">
        <pc:chgData name="Gilpin, Chadwick N." userId="98f5df3c-33c2-490b-bbd6-9b53dc925b30" providerId="ADAL" clId="{43456E5B-AF8F-48B2-81C8-E1884C4895F9}" dt="2025-09-25T19:16:35.678" v="249"/>
        <pc:sldMkLst>
          <pc:docMk/>
          <pc:sldMk cId="2676557268" sldId="318"/>
        </pc:sldMkLst>
      </pc:sldChg>
      <pc:sldChg chg="del">
        <pc:chgData name="Gilpin, Chadwick N." userId="98f5df3c-33c2-490b-bbd6-9b53dc925b30" providerId="ADAL" clId="{43456E5B-AF8F-48B2-81C8-E1884C4895F9}" dt="2025-09-25T20:03:45.110" v="1007" actId="2696"/>
        <pc:sldMkLst>
          <pc:docMk/>
          <pc:sldMk cId="86051076" sldId="319"/>
        </pc:sldMkLst>
      </pc:sldChg>
      <pc:sldChg chg="del">
        <pc:chgData name="Gilpin, Chadwick N." userId="98f5df3c-33c2-490b-bbd6-9b53dc925b30" providerId="ADAL" clId="{43456E5B-AF8F-48B2-81C8-E1884C4895F9}" dt="2025-09-25T20:03:45.110" v="1007" actId="2696"/>
        <pc:sldMkLst>
          <pc:docMk/>
          <pc:sldMk cId="1116650388" sldId="323"/>
        </pc:sldMkLst>
      </pc:sldChg>
      <pc:sldChg chg="modSp mod">
        <pc:chgData name="Gilpin, Chadwick N." userId="98f5df3c-33c2-490b-bbd6-9b53dc925b30" providerId="ADAL" clId="{43456E5B-AF8F-48B2-81C8-E1884C4895F9}" dt="2025-09-25T20:15:25.135" v="1076" actId="255"/>
        <pc:sldMkLst>
          <pc:docMk/>
          <pc:sldMk cId="1853663664" sldId="324"/>
        </pc:sldMkLst>
        <pc:spChg chg="mod">
          <ac:chgData name="Gilpin, Chadwick N." userId="98f5df3c-33c2-490b-bbd6-9b53dc925b30" providerId="ADAL" clId="{43456E5B-AF8F-48B2-81C8-E1884C4895F9}" dt="2025-09-25T20:15:25.135" v="1076" actId="255"/>
          <ac:spMkLst>
            <pc:docMk/>
            <pc:sldMk cId="1853663664" sldId="324"/>
            <ac:spMk id="2" creationId="{00000000-0000-0000-0000-000000000000}"/>
          </ac:spMkLst>
        </pc:spChg>
      </pc:sldChg>
      <pc:sldChg chg="modSp mod modAnim">
        <pc:chgData name="Gilpin, Chadwick N." userId="98f5df3c-33c2-490b-bbd6-9b53dc925b30" providerId="ADAL" clId="{43456E5B-AF8F-48B2-81C8-E1884C4895F9}" dt="2025-09-25T20:16:44.030" v="1096"/>
        <pc:sldMkLst>
          <pc:docMk/>
          <pc:sldMk cId="2313550058" sldId="325"/>
        </pc:sldMkLst>
        <pc:spChg chg="mod">
          <ac:chgData name="Gilpin, Chadwick N." userId="98f5df3c-33c2-490b-bbd6-9b53dc925b30" providerId="ADAL" clId="{43456E5B-AF8F-48B2-81C8-E1884C4895F9}" dt="2025-09-25T20:16:23.171" v="1092" actId="20577"/>
          <ac:spMkLst>
            <pc:docMk/>
            <pc:sldMk cId="2313550058" sldId="325"/>
            <ac:spMk id="3" creationId="{7D3DD7D7-38E0-436A-84C1-4B27673F497E}"/>
          </ac:spMkLst>
        </pc:spChg>
      </pc:sldChg>
      <pc:sldChg chg="modSp mod">
        <pc:chgData name="Gilpin, Chadwick N." userId="98f5df3c-33c2-490b-bbd6-9b53dc925b30" providerId="ADAL" clId="{43456E5B-AF8F-48B2-81C8-E1884C4895F9}" dt="2025-09-26T16:03:30.518" v="1593" actId="255"/>
        <pc:sldMkLst>
          <pc:docMk/>
          <pc:sldMk cId="205310360" sldId="327"/>
        </pc:sldMkLst>
        <pc:spChg chg="mod">
          <ac:chgData name="Gilpin, Chadwick N." userId="98f5df3c-33c2-490b-bbd6-9b53dc925b30" providerId="ADAL" clId="{43456E5B-AF8F-48B2-81C8-E1884C4895F9}" dt="2025-09-26T16:03:30.518" v="1593" actId="255"/>
          <ac:spMkLst>
            <pc:docMk/>
            <pc:sldMk cId="205310360" sldId="327"/>
            <ac:spMk id="2" creationId="{6B48CC15-E849-9F91-CA8C-C246101607B1}"/>
          </ac:spMkLst>
        </pc:spChg>
      </pc:sldChg>
      <pc:sldChg chg="del">
        <pc:chgData name="Gilpin, Chadwick N." userId="98f5df3c-33c2-490b-bbd6-9b53dc925b30" providerId="ADAL" clId="{43456E5B-AF8F-48B2-81C8-E1884C4895F9}" dt="2025-09-25T20:03:45.110" v="1007" actId="2696"/>
        <pc:sldMkLst>
          <pc:docMk/>
          <pc:sldMk cId="2082492232" sldId="329"/>
        </pc:sldMkLst>
      </pc:sldChg>
      <pc:sldChg chg="del">
        <pc:chgData name="Gilpin, Chadwick N." userId="98f5df3c-33c2-490b-bbd6-9b53dc925b30" providerId="ADAL" clId="{43456E5B-AF8F-48B2-81C8-E1884C4895F9}" dt="2025-09-25T20:03:45.110" v="1007" actId="2696"/>
        <pc:sldMkLst>
          <pc:docMk/>
          <pc:sldMk cId="547894827" sldId="330"/>
        </pc:sldMkLst>
      </pc:sldChg>
      <pc:sldChg chg="del">
        <pc:chgData name="Gilpin, Chadwick N." userId="98f5df3c-33c2-490b-bbd6-9b53dc925b30" providerId="ADAL" clId="{43456E5B-AF8F-48B2-81C8-E1884C4895F9}" dt="2025-09-25T20:03:45.110" v="1007" actId="2696"/>
        <pc:sldMkLst>
          <pc:docMk/>
          <pc:sldMk cId="445825730" sldId="331"/>
        </pc:sldMkLst>
      </pc:sldChg>
      <pc:sldChg chg="del">
        <pc:chgData name="Gilpin, Chadwick N." userId="98f5df3c-33c2-490b-bbd6-9b53dc925b30" providerId="ADAL" clId="{43456E5B-AF8F-48B2-81C8-E1884C4895F9}" dt="2025-09-25T20:03:45.110" v="1007" actId="2696"/>
        <pc:sldMkLst>
          <pc:docMk/>
          <pc:sldMk cId="1359316189" sldId="332"/>
        </pc:sldMkLst>
      </pc:sldChg>
      <pc:sldChg chg="del">
        <pc:chgData name="Gilpin, Chadwick N." userId="98f5df3c-33c2-490b-bbd6-9b53dc925b30" providerId="ADAL" clId="{43456E5B-AF8F-48B2-81C8-E1884C4895F9}" dt="2025-09-25T20:03:45.110" v="1007" actId="2696"/>
        <pc:sldMkLst>
          <pc:docMk/>
          <pc:sldMk cId="2974823244" sldId="333"/>
        </pc:sldMkLst>
      </pc:sldChg>
      <pc:sldChg chg="del">
        <pc:chgData name="Gilpin, Chadwick N." userId="98f5df3c-33c2-490b-bbd6-9b53dc925b30" providerId="ADAL" clId="{43456E5B-AF8F-48B2-81C8-E1884C4895F9}" dt="2025-09-25T20:03:45.110" v="1007" actId="2696"/>
        <pc:sldMkLst>
          <pc:docMk/>
          <pc:sldMk cId="1538413170" sldId="334"/>
        </pc:sldMkLst>
      </pc:sldChg>
      <pc:sldChg chg="del">
        <pc:chgData name="Gilpin, Chadwick N." userId="98f5df3c-33c2-490b-bbd6-9b53dc925b30" providerId="ADAL" clId="{43456E5B-AF8F-48B2-81C8-E1884C4895F9}" dt="2025-09-25T20:03:45.110" v="1007" actId="2696"/>
        <pc:sldMkLst>
          <pc:docMk/>
          <pc:sldMk cId="3782605650" sldId="335"/>
        </pc:sldMkLst>
      </pc:sldChg>
      <pc:sldChg chg="new del">
        <pc:chgData name="Gilpin, Chadwick N." userId="98f5df3c-33c2-490b-bbd6-9b53dc925b30" providerId="ADAL" clId="{43456E5B-AF8F-48B2-81C8-E1884C4895F9}" dt="2025-09-19T18:03:21.013" v="43" actId="2696"/>
        <pc:sldMkLst>
          <pc:docMk/>
          <pc:sldMk cId="1303450418" sldId="336"/>
        </pc:sldMkLst>
      </pc:sldChg>
      <pc:sldChg chg="addSp modSp new modAnim">
        <pc:chgData name="Gilpin, Chadwick N." userId="98f5df3c-33c2-490b-bbd6-9b53dc925b30" providerId="ADAL" clId="{43456E5B-AF8F-48B2-81C8-E1884C4895F9}" dt="2025-09-25T19:00:05.158" v="69"/>
        <pc:sldMkLst>
          <pc:docMk/>
          <pc:sldMk cId="2867475105" sldId="336"/>
        </pc:sldMkLst>
        <pc:picChg chg="add mod">
          <ac:chgData name="Gilpin, Chadwick N." userId="98f5df3c-33c2-490b-bbd6-9b53dc925b30" providerId="ADAL" clId="{43456E5B-AF8F-48B2-81C8-E1884C4895F9}" dt="2025-09-25T18:59:10.194" v="67"/>
          <ac:picMkLst>
            <pc:docMk/>
            <pc:sldMk cId="2867475105" sldId="336"/>
            <ac:picMk id="2" creationId="{BBC286D1-0F62-4250-9D3C-55E37B281C5A}"/>
          </ac:picMkLst>
        </pc:picChg>
      </pc:sldChg>
      <pc:sldChg chg="add del ord">
        <pc:chgData name="Gilpin, Chadwick N." userId="98f5df3c-33c2-490b-bbd6-9b53dc925b30" providerId="ADAL" clId="{43456E5B-AF8F-48B2-81C8-E1884C4895F9}" dt="2025-09-25T20:14:56.706" v="1072" actId="2696"/>
        <pc:sldMkLst>
          <pc:docMk/>
          <pc:sldMk cId="633459737" sldId="337"/>
        </pc:sldMkLst>
      </pc:sldChg>
      <pc:sldChg chg="addSp delSp modSp add del mod setBg">
        <pc:chgData name="Gilpin, Chadwick N." userId="98f5df3c-33c2-490b-bbd6-9b53dc925b30" providerId="ADAL" clId="{43456E5B-AF8F-48B2-81C8-E1884C4895F9}" dt="2025-09-19T18:09:45.835" v="61" actId="2696"/>
        <pc:sldMkLst>
          <pc:docMk/>
          <pc:sldMk cId="1270319511" sldId="424"/>
        </pc:sldMkLst>
      </pc:sldChg>
      <pc:sldMasterChg chg="setBg delSldLayout modSldLayout">
        <pc:chgData name="Gilpin, Chadwick N." userId="98f5df3c-33c2-490b-bbd6-9b53dc925b30" providerId="ADAL" clId="{43456E5B-AF8F-48B2-81C8-E1884C4895F9}" dt="2025-09-19T18:09:45.835" v="61" actId="2696"/>
        <pc:sldMasterMkLst>
          <pc:docMk/>
          <pc:sldMasterMk cId="1740173229" sldId="2147483800"/>
        </pc:sldMasterMkLst>
        <pc:sldLayoutChg chg="setBg">
          <pc:chgData name="Gilpin, Chadwick N." userId="98f5df3c-33c2-490b-bbd6-9b53dc925b30" providerId="ADAL" clId="{43456E5B-AF8F-48B2-81C8-E1884C4895F9}" dt="2025-09-19T18:09:21.684" v="60"/>
          <pc:sldLayoutMkLst>
            <pc:docMk/>
            <pc:sldMasterMk cId="1740173229" sldId="2147483800"/>
            <pc:sldLayoutMk cId="3104813016" sldId="2147483801"/>
          </pc:sldLayoutMkLst>
        </pc:sldLayoutChg>
        <pc:sldLayoutChg chg="setBg">
          <pc:chgData name="Gilpin, Chadwick N." userId="98f5df3c-33c2-490b-bbd6-9b53dc925b30" providerId="ADAL" clId="{43456E5B-AF8F-48B2-81C8-E1884C4895F9}" dt="2025-09-19T18:09:21.684" v="60"/>
          <pc:sldLayoutMkLst>
            <pc:docMk/>
            <pc:sldMasterMk cId="1740173229" sldId="2147483800"/>
            <pc:sldLayoutMk cId="113032528" sldId="2147483802"/>
          </pc:sldLayoutMkLst>
        </pc:sldLayoutChg>
        <pc:sldLayoutChg chg="setBg">
          <pc:chgData name="Gilpin, Chadwick N." userId="98f5df3c-33c2-490b-bbd6-9b53dc925b30" providerId="ADAL" clId="{43456E5B-AF8F-48B2-81C8-E1884C4895F9}" dt="2025-09-19T18:09:21.684" v="60"/>
          <pc:sldLayoutMkLst>
            <pc:docMk/>
            <pc:sldMasterMk cId="1740173229" sldId="2147483800"/>
            <pc:sldLayoutMk cId="3572043507" sldId="2147483803"/>
          </pc:sldLayoutMkLst>
        </pc:sldLayoutChg>
        <pc:sldLayoutChg chg="setBg">
          <pc:chgData name="Gilpin, Chadwick N." userId="98f5df3c-33c2-490b-bbd6-9b53dc925b30" providerId="ADAL" clId="{43456E5B-AF8F-48B2-81C8-E1884C4895F9}" dt="2025-09-19T18:09:21.684" v="60"/>
          <pc:sldLayoutMkLst>
            <pc:docMk/>
            <pc:sldMasterMk cId="1740173229" sldId="2147483800"/>
            <pc:sldLayoutMk cId="3177873484" sldId="2147483804"/>
          </pc:sldLayoutMkLst>
        </pc:sldLayoutChg>
        <pc:sldLayoutChg chg="setBg">
          <pc:chgData name="Gilpin, Chadwick N." userId="98f5df3c-33c2-490b-bbd6-9b53dc925b30" providerId="ADAL" clId="{43456E5B-AF8F-48B2-81C8-E1884C4895F9}" dt="2025-09-19T18:09:21.684" v="60"/>
          <pc:sldLayoutMkLst>
            <pc:docMk/>
            <pc:sldMasterMk cId="1740173229" sldId="2147483800"/>
            <pc:sldLayoutMk cId="263933858" sldId="2147483805"/>
          </pc:sldLayoutMkLst>
        </pc:sldLayoutChg>
        <pc:sldLayoutChg chg="setBg">
          <pc:chgData name="Gilpin, Chadwick N." userId="98f5df3c-33c2-490b-bbd6-9b53dc925b30" providerId="ADAL" clId="{43456E5B-AF8F-48B2-81C8-E1884C4895F9}" dt="2025-09-19T18:09:21.684" v="60"/>
          <pc:sldLayoutMkLst>
            <pc:docMk/>
            <pc:sldMasterMk cId="1740173229" sldId="2147483800"/>
            <pc:sldLayoutMk cId="2293543495" sldId="2147483806"/>
          </pc:sldLayoutMkLst>
        </pc:sldLayoutChg>
        <pc:sldLayoutChg chg="setBg">
          <pc:chgData name="Gilpin, Chadwick N." userId="98f5df3c-33c2-490b-bbd6-9b53dc925b30" providerId="ADAL" clId="{43456E5B-AF8F-48B2-81C8-E1884C4895F9}" dt="2025-09-19T18:09:21.684" v="60"/>
          <pc:sldLayoutMkLst>
            <pc:docMk/>
            <pc:sldMasterMk cId="1740173229" sldId="2147483800"/>
            <pc:sldLayoutMk cId="996576467" sldId="2147483807"/>
          </pc:sldLayoutMkLst>
        </pc:sldLayoutChg>
        <pc:sldLayoutChg chg="setBg">
          <pc:chgData name="Gilpin, Chadwick N." userId="98f5df3c-33c2-490b-bbd6-9b53dc925b30" providerId="ADAL" clId="{43456E5B-AF8F-48B2-81C8-E1884C4895F9}" dt="2025-09-19T18:09:21.684" v="60"/>
          <pc:sldLayoutMkLst>
            <pc:docMk/>
            <pc:sldMasterMk cId="1740173229" sldId="2147483800"/>
            <pc:sldLayoutMk cId="2936503006" sldId="2147483808"/>
          </pc:sldLayoutMkLst>
        </pc:sldLayoutChg>
        <pc:sldLayoutChg chg="setBg">
          <pc:chgData name="Gilpin, Chadwick N." userId="98f5df3c-33c2-490b-bbd6-9b53dc925b30" providerId="ADAL" clId="{43456E5B-AF8F-48B2-81C8-E1884C4895F9}" dt="2025-09-19T18:09:21.684" v="60"/>
          <pc:sldLayoutMkLst>
            <pc:docMk/>
            <pc:sldMasterMk cId="1740173229" sldId="2147483800"/>
            <pc:sldLayoutMk cId="1566734085" sldId="2147483809"/>
          </pc:sldLayoutMkLst>
        </pc:sldLayoutChg>
        <pc:sldLayoutChg chg="setBg">
          <pc:chgData name="Gilpin, Chadwick N." userId="98f5df3c-33c2-490b-bbd6-9b53dc925b30" providerId="ADAL" clId="{43456E5B-AF8F-48B2-81C8-E1884C4895F9}" dt="2025-09-19T18:09:21.684" v="60"/>
          <pc:sldLayoutMkLst>
            <pc:docMk/>
            <pc:sldMasterMk cId="1740173229" sldId="2147483800"/>
            <pc:sldLayoutMk cId="1731396102" sldId="2147483810"/>
          </pc:sldLayoutMkLst>
        </pc:sldLayoutChg>
        <pc:sldLayoutChg chg="setBg">
          <pc:chgData name="Gilpin, Chadwick N." userId="98f5df3c-33c2-490b-bbd6-9b53dc925b30" providerId="ADAL" clId="{43456E5B-AF8F-48B2-81C8-E1884C4895F9}" dt="2025-09-19T18:09:21.684" v="60"/>
          <pc:sldLayoutMkLst>
            <pc:docMk/>
            <pc:sldMasterMk cId="1740173229" sldId="2147483800"/>
            <pc:sldLayoutMk cId="884151967" sldId="2147483811"/>
          </pc:sldLayoutMkLst>
        </pc:sldLayoutChg>
        <pc:sldLayoutChg chg="del setBg">
          <pc:chgData name="Gilpin, Chadwick N." userId="98f5df3c-33c2-490b-bbd6-9b53dc925b30" providerId="ADAL" clId="{43456E5B-AF8F-48B2-81C8-E1884C4895F9}" dt="2025-09-19T18:09:45.835" v="61" actId="2696"/>
          <pc:sldLayoutMkLst>
            <pc:docMk/>
            <pc:sldMasterMk cId="1740173229" sldId="2147483800"/>
            <pc:sldLayoutMk cId="1396896349" sldId="214748381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33E3-94CD-4137-B798-7914DBE1F03D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7793A-72B4-47FD-BA52-E2CA7F2CC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796F7F-CAAA-4630-BBA8-28CD63E717CE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FDD151-E341-4D01-9528-A5261EEFA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5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42BE8B7-7913-49B7-A9B9-747A694C75ED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C383A39-2491-4535-B81A-093034EBA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1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E8B7-7913-49B7-A9B9-747A694C75ED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3A39-2491-4535-B81A-093034EBA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9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E8B7-7913-49B7-A9B9-747A694C75ED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3A39-2491-4535-B81A-093034EBA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5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E8B7-7913-49B7-A9B9-747A694C75ED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3A39-2491-4535-B81A-093034EBA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E8B7-7913-49B7-A9B9-747A694C75ED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3A39-2491-4535-B81A-093034EBA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4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E8B7-7913-49B7-A9B9-747A694C75ED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3A39-2491-4535-B81A-093034EBA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7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E8B7-7913-49B7-A9B9-747A694C75ED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3A39-2491-4535-B81A-093034EBA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E8B7-7913-49B7-A9B9-747A694C75ED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3A39-2491-4535-B81A-093034EBA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4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E8B7-7913-49B7-A9B9-747A694C75ED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3A39-2491-4535-B81A-093034EBA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7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E8B7-7913-49B7-A9B9-747A694C75ED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C383A39-2491-4535-B81A-093034EBA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0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42BE8B7-7913-49B7-A9B9-747A694C75ED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C383A39-2491-4535-B81A-093034EBA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34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42BE8B7-7913-49B7-A9B9-747A694C75ED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C383A39-2491-4535-B81A-093034EBA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7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BDq6tAuOu8?start=282&amp;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hreeminutethesis.uq.edu.au/hom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s://vimeo.com/18324195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school.uky.edu/uk-gradresearch-live" TargetMode="External"/><Relationship Id="rId2" Type="http://schemas.openxmlformats.org/officeDocument/2006/relationships/hyperlink" Target="https://threeminutethesis.uq.edu.au/watch-3mt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2D3fPq5LXY?feature=oembed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0343"/>
            <a:ext cx="12192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Communicating Your Research</a:t>
            </a:r>
          </a:p>
          <a:p>
            <a:pPr algn="ctr"/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to a General Audience</a:t>
            </a:r>
          </a:p>
          <a:p>
            <a:pPr algn="ctr"/>
            <a:endParaRPr lang="en-US" sz="48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Basic Principles &amp; Reminders</a:t>
            </a:r>
          </a:p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with an introduction to</a:t>
            </a:r>
          </a:p>
          <a:p>
            <a:pPr algn="ctr"/>
            <a:r>
              <a:rPr lang="en-US" sz="4400" i="1" dirty="0">
                <a:latin typeface="Calibri" panose="020F0502020204030204" pitchFamily="34" charset="0"/>
                <a:cs typeface="Calibri" panose="020F0502020204030204" pitchFamily="34" charset="0"/>
              </a:rPr>
              <a:t>UK’s </a:t>
            </a:r>
            <a:r>
              <a:rPr lang="en-US" sz="4400" i="1" dirty="0" err="1">
                <a:latin typeface="Calibri" panose="020F0502020204030204" pitchFamily="34" charset="0"/>
                <a:cs typeface="Calibri" panose="020F0502020204030204" pitchFamily="34" charset="0"/>
              </a:rPr>
              <a:t>GradResearch</a:t>
            </a:r>
            <a:r>
              <a:rPr lang="en-US" sz="4400" i="1" dirty="0">
                <a:latin typeface="Calibri" panose="020F0502020204030204" pitchFamily="34" charset="0"/>
                <a:cs typeface="Calibri" panose="020F0502020204030204" pitchFamily="34" charset="0"/>
              </a:rPr>
              <a:t> Live!</a:t>
            </a:r>
          </a:p>
          <a:p>
            <a:pPr algn="ctr"/>
            <a:endParaRPr lang="en-US" sz="4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13A5F-366D-6FCE-D3E2-AADDED2A0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3559"/>
            <a:ext cx="12192000" cy="65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6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Deciphering the ancient scrolls of Herculaneum | 60 Minutes Archive">
            <a:hlinkClick r:id="" action="ppaction://media"/>
            <a:extLst>
              <a:ext uri="{FF2B5EF4-FFF2-40B4-BE49-F238E27FC236}">
                <a16:creationId xmlns:a16="http://schemas.microsoft.com/office/drawing/2014/main" id="{BBC286D1-0F62-4250-9D3C-55E37B281C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7510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in a lecture hall&#10;&#10;AI-generated content may be incorrect.">
            <a:extLst>
              <a:ext uri="{FF2B5EF4-FFF2-40B4-BE49-F238E27FC236}">
                <a16:creationId xmlns:a16="http://schemas.microsoft.com/office/drawing/2014/main" id="{321C4174-3050-E702-E47E-63A08703E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41" y="272375"/>
            <a:ext cx="10161917" cy="57160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EAD165-C1F2-4BBF-A0D4-86FD3330D054}"/>
              </a:ext>
            </a:extLst>
          </p:cNvPr>
          <p:cNvSpPr/>
          <p:nvPr/>
        </p:nvSpPr>
        <p:spPr>
          <a:xfrm>
            <a:off x="0" y="611785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Sponsored by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UK Graduate School</a:t>
            </a:r>
          </a:p>
        </p:txBody>
      </p:sp>
    </p:spTree>
    <p:extLst>
      <p:ext uri="{BB962C8B-B14F-4D97-AF65-F5344CB8AC3E}">
        <p14:creationId xmlns:p14="http://schemas.microsoft.com/office/powerpoint/2010/main" val="252047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MT Logo">
            <a:hlinkClick r:id="rId2"/>
            <a:extLst>
              <a:ext uri="{FF2B5EF4-FFF2-40B4-BE49-F238E27FC236}">
                <a16:creationId xmlns:a16="http://schemas.microsoft.com/office/drawing/2014/main" id="{797BD033-0DF4-4D2C-92AD-2ECAE131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945" y="571500"/>
            <a:ext cx="7172326" cy="22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0AF244-8A0A-4C4F-B354-09B4BEA73888}"/>
              </a:ext>
            </a:extLst>
          </p:cNvPr>
          <p:cNvSpPr/>
          <p:nvPr/>
        </p:nvSpPr>
        <p:spPr>
          <a:xfrm>
            <a:off x="876299" y="3281448"/>
            <a:ext cx="71723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333333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UK </a:t>
            </a:r>
            <a:r>
              <a:rPr lang="en-US" sz="2800" b="1" i="1" dirty="0" err="1">
                <a:solidFill>
                  <a:srgbClr val="333333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GradResearch</a:t>
            </a:r>
            <a:r>
              <a:rPr lang="en-US" sz="2800" b="1" i="1" dirty="0">
                <a:solidFill>
                  <a:srgbClr val="333333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 Live!</a:t>
            </a:r>
            <a:r>
              <a:rPr lang="en-US" sz="2800" dirty="0">
                <a:solidFill>
                  <a:srgbClr val="333333"/>
                </a:solidFill>
                <a:latin typeface="sans"/>
                <a:ea typeface="Calibri" panose="020F0502020204030204" pitchFamily="34" charset="0"/>
                <a:cs typeface="Times New Roman" panose="02020603050405020304" pitchFamily="18" charset="0"/>
              </a:rPr>
              <a:t> was born out of the University of Queensland’s 3-Minute Thesis (</a:t>
            </a:r>
            <a:r>
              <a:rPr lang="en-US" sz="2800" dirty="0">
                <a:solidFill>
                  <a:srgbClr val="333333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3MT</a:t>
            </a:r>
            <a:r>
              <a:rPr lang="en-US" sz="2800" dirty="0">
                <a:solidFill>
                  <a:srgbClr val="333333"/>
                </a:solidFill>
                <a:latin typeface="sans"/>
                <a:ea typeface="Calibri" panose="020F0502020204030204" pitchFamily="34" charset="0"/>
                <a:cs typeface="Times New Roman" panose="02020603050405020304" pitchFamily="18" charset="0"/>
              </a:rPr>
              <a:t>) competition, a research presentation initiative that challenges graduate students to communicate their research concisely and engagingly to a general audience with a single slide in three minutes.</a:t>
            </a:r>
            <a:endParaRPr lang="en-US" sz="2800" dirty="0"/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1BCFD4B3-165F-4AC6-89D8-3D1AFD352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574" y="3429000"/>
            <a:ext cx="2543276" cy="301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11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0900" y="1119573"/>
            <a:ext cx="65301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Two Tracks</a:t>
            </a:r>
            <a:r>
              <a:rPr lang="en-US" sz="2000" b="1" dirty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/>
              <a:t>Pre-3MT (Early in the Research Project)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/>
              <a:t>3MT (Nearing Completion of the Research Project)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b="1" u="sng" dirty="0"/>
              <a:t>Timeline: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/>
              <a:t>Video submission deadline – 8am on Monday, 10/20/25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/>
              <a:t>Final Event – 5pm on Wednesday, 11/5/25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u="sng" dirty="0"/>
              <a:t>Prizes: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/>
              <a:t>3MT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/>
              <a:t>First Place - $750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/>
              <a:t>Second Place - $500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/>
              <a:t>Third Place &amp; People’s Choice - $250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b="1" dirty="0"/>
              <a:t>Pre-3MT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/>
              <a:t>First Place - $500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/>
              <a:t>Second Place - $250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/>
              <a:t>Third Place &amp; People’s Choice - $150</a:t>
            </a:r>
          </a:p>
          <a:p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6BDDB-AB74-78E5-CB0B-4106361AFC06}"/>
              </a:ext>
            </a:extLst>
          </p:cNvPr>
          <p:cNvSpPr txBox="1"/>
          <p:nvPr/>
        </p:nvSpPr>
        <p:spPr>
          <a:xfrm rot="10800000" flipV="1">
            <a:off x="660433" y="92728"/>
            <a:ext cx="10871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UK </a:t>
            </a:r>
            <a:r>
              <a:rPr lang="en-US" sz="5400" b="1" dirty="0" err="1"/>
              <a:t>GradResearch</a:t>
            </a:r>
            <a:r>
              <a:rPr lang="en-US" sz="5400" b="1" dirty="0"/>
              <a:t> Live!</a:t>
            </a:r>
          </a:p>
        </p:txBody>
      </p:sp>
    </p:spTree>
    <p:extLst>
      <p:ext uri="{BB962C8B-B14F-4D97-AF65-F5344CB8AC3E}">
        <p14:creationId xmlns:p14="http://schemas.microsoft.com/office/powerpoint/2010/main" val="182530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687822" y="549925"/>
            <a:ext cx="10871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How can the 3MT benefit you?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DCB0A8-E992-40DE-98C8-9DBC0FDEBC67}"/>
              </a:ext>
            </a:extLst>
          </p:cNvPr>
          <p:cNvSpPr txBox="1"/>
          <p:nvPr/>
        </p:nvSpPr>
        <p:spPr>
          <a:xfrm>
            <a:off x="687822" y="1581150"/>
            <a:ext cx="109061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600" dirty="0"/>
              <a:t>Develops your communication and presentation skills to non-specialist audiences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600" dirty="0"/>
              <a:t>Highlights important and innovative research that most of us do not hear about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600" dirty="0"/>
              <a:t>Fosters creativity in constructing your research story and design of your slide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600" dirty="0"/>
              <a:t>Allows for networking with other students, faculty, staff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600" dirty="0"/>
              <a:t>Gives you an edge in the job search (or postdoc search)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600" dirty="0"/>
              <a:t>Prize money!</a:t>
            </a:r>
          </a:p>
        </p:txBody>
      </p:sp>
    </p:spTree>
    <p:extLst>
      <p:ext uri="{BB962C8B-B14F-4D97-AF65-F5344CB8AC3E}">
        <p14:creationId xmlns:p14="http://schemas.microsoft.com/office/powerpoint/2010/main" val="364673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094" y="233266"/>
            <a:ext cx="1023568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itchFamily="34" charset="0"/>
              </a:rPr>
              <a:t>Your presentation TITLE is critical</a:t>
            </a:r>
          </a:p>
          <a:p>
            <a:endParaRPr lang="en-US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>
                <a:latin typeface="Calibri" pitchFamily="34" charset="0"/>
              </a:rPr>
              <a:t> Try to keep it under 8 words. 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>
                <a:latin typeface="Calibri" pitchFamily="34" charset="0"/>
              </a:rPr>
              <a:t> Keep it fun.  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>
                <a:latin typeface="Calibri" pitchFamily="34" charset="0"/>
              </a:rPr>
              <a:t> Think of it as a newspaper headline or an article teaser, not as an academic journal title.  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Example (from Matthew Thompson, University of Queensland) 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Dissertation title</a:t>
            </a:r>
            <a:r>
              <a:rPr lang="en-US" sz="2400" b="1" dirty="0">
                <a:latin typeface="Calibri" pitchFamily="34" charset="0"/>
              </a:rPr>
              <a:t>: “Structures and Features in Complex Visual Stimuli Assisting Identification in Forensics”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3MT Title: </a:t>
            </a:r>
            <a:r>
              <a:rPr lang="en-US" sz="2400" b="1" dirty="0">
                <a:latin typeface="Calibri" pitchFamily="34" charset="0"/>
              </a:rPr>
              <a:t>“Suspects, Science, and CSI”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6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3DD7D7-38E0-436A-84C1-4B27673F497E}"/>
              </a:ext>
            </a:extLst>
          </p:cNvPr>
          <p:cNvSpPr txBox="1"/>
          <p:nvPr/>
        </p:nvSpPr>
        <p:spPr>
          <a:xfrm>
            <a:off x="769188" y="353695"/>
            <a:ext cx="10653623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How to Support your Research story</a:t>
            </a:r>
          </a:p>
          <a:p>
            <a:pPr algn="ctr"/>
            <a:r>
              <a:rPr lang="en-US" sz="4800" b="1" dirty="0"/>
              <a:t>with a Single Slide?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/>
              <a:t>Think of your slide as the background for your presentation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/>
              <a:t>Make it simple and quickly decipherable, like a billboard.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/>
              <a:t>Choose your fonts wisely and limit use to one or two fonts at most.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/>
              <a:t>Use high-quality images, and don’t stretch, squeeze, or warp them.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/>
              <a:t>Establish a visual hierarchy, like a stylistic form of punctuation to help viewers quickly digest the information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/>
              <a:t>Put some thought into your color scheme, or, better yet, use a design assistant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/>
              <a:t>Leave off logos, sponsors, and affiliations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/>
              <a:t>Don’t forget about negative space!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5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3DD7D7-38E0-436A-84C1-4B27673F497E}"/>
              </a:ext>
            </a:extLst>
          </p:cNvPr>
          <p:cNvSpPr txBox="1"/>
          <p:nvPr/>
        </p:nvSpPr>
        <p:spPr>
          <a:xfrm>
            <a:off x="1362074" y="1247775"/>
            <a:ext cx="92297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Additional Resources: </a:t>
            </a:r>
          </a:p>
          <a:p>
            <a:endParaRPr lang="en-US" dirty="0"/>
          </a:p>
          <a:p>
            <a:endParaRPr lang="en-US" sz="3200" dirty="0"/>
          </a:p>
          <a:p>
            <a:r>
              <a:rPr lang="en-US" sz="3200" dirty="0"/>
              <a:t>University of Queensland’s 3MT site</a:t>
            </a:r>
          </a:p>
          <a:p>
            <a:r>
              <a:rPr lang="en-US" sz="3200" dirty="0">
                <a:hlinkClick r:id="rId2"/>
              </a:rPr>
              <a:t>https://threeminutethesis.uq.edu.au/watch-3mt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University of Kentucky’s previous competitions</a:t>
            </a:r>
          </a:p>
          <a:p>
            <a:r>
              <a:rPr lang="en-US" sz="3200" dirty="0">
                <a:hlinkClick r:id="rId3"/>
              </a:rPr>
              <a:t>https://gradschool.uky.edu/uk-gradresearch-live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51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ill It Come Back? - Jovita Daraezinwa, GradResearch Live! Winner and 3MT Regional Finalist">
            <a:hlinkClick r:id="" action="ppaction://media"/>
            <a:extLst>
              <a:ext uri="{FF2B5EF4-FFF2-40B4-BE49-F238E27FC236}">
                <a16:creationId xmlns:a16="http://schemas.microsoft.com/office/drawing/2014/main" id="{5E82DE01-20D6-2771-5F62-B593A3F0EB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5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48CC15-E849-9F91-CA8C-C246101607B1}"/>
              </a:ext>
            </a:extLst>
          </p:cNvPr>
          <p:cNvSpPr txBox="1"/>
          <p:nvPr/>
        </p:nvSpPr>
        <p:spPr>
          <a:xfrm>
            <a:off x="769188" y="668655"/>
            <a:ext cx="1065362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Q&amp;A Session</a:t>
            </a:r>
          </a:p>
          <a:p>
            <a:pPr algn="ctr"/>
            <a:endParaRPr lang="en-US" sz="4800" b="1" dirty="0"/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3200" b="1" dirty="0"/>
              <a:t>Pegah </a:t>
            </a:r>
            <a:r>
              <a:rPr lang="en-US" sz="3200" b="1" dirty="0" err="1"/>
              <a:t>Savafi</a:t>
            </a:r>
            <a:r>
              <a:rPr lang="en-US" sz="3200" b="1" dirty="0"/>
              <a:t> </a:t>
            </a:r>
            <a:r>
              <a:rPr lang="en-US" sz="3200" dirty="0"/>
              <a:t>– Winner of 2024 </a:t>
            </a:r>
            <a:r>
              <a:rPr lang="en-US" sz="3200" dirty="0" err="1"/>
              <a:t>GradResearch</a:t>
            </a:r>
            <a:r>
              <a:rPr lang="en-US" sz="3200" dirty="0"/>
              <a:t> Live! and regional representative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3200" b="1" dirty="0"/>
              <a:t>Abhilash Prabhat </a:t>
            </a:r>
            <a:r>
              <a:rPr lang="en-US" sz="3200" dirty="0"/>
              <a:t>– Winner of 2025 Postdoc Slam Competition</a:t>
            </a:r>
          </a:p>
          <a:p>
            <a:pPr algn="ctr"/>
            <a:endParaRPr lang="en-US" sz="4800" b="1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0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9907" y="3038622"/>
            <a:ext cx="66610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latin typeface="Calibri" panose="020F0502020204030204" pitchFamily="34" charset="0"/>
              </a:rPr>
              <a:t>When you know something so well, it’s difficult to imagine what it’s like not to know 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9907" y="855785"/>
            <a:ext cx="9765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Grappling with </a:t>
            </a:r>
            <a:r>
              <a:rPr lang="en-US" sz="5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curse</a:t>
            </a:r>
          </a:p>
          <a:p>
            <a:r>
              <a:rPr lang="en-US" sz="5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04" y="2111457"/>
            <a:ext cx="3585449" cy="2685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400000">
            <a:off x="9969211" y="4064331"/>
            <a:ext cx="327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Big Bang Theory </a:t>
            </a:r>
          </a:p>
        </p:txBody>
      </p:sp>
    </p:spTree>
    <p:extLst>
      <p:ext uri="{BB962C8B-B14F-4D97-AF65-F5344CB8AC3E}">
        <p14:creationId xmlns:p14="http://schemas.microsoft.com/office/powerpoint/2010/main" val="383451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9907" y="2180492"/>
            <a:ext cx="102724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latin typeface="Calibri" panose="020F0502020204030204" pitchFamily="34" charset="0"/>
              </a:rPr>
              <a:t> Build a case for why your research matters</a:t>
            </a:r>
            <a:endParaRPr lang="en-US" sz="4000" i="1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latin typeface="Calibri" panose="020F0502020204030204" pitchFamily="34" charset="0"/>
              </a:rPr>
              <a:t> Minimize or eliminate academic jargon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latin typeface="Calibri" panose="020F0502020204030204" pitchFamily="34" charset="0"/>
              </a:rPr>
              <a:t> Use narrative cues to help the audience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latin typeface="Calibri" panose="020F0502020204030204" pitchFamily="34" charset="0"/>
              </a:rPr>
              <a:t> Use images to support and concretize your 	central findings/assertions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latin typeface="Calibri" panose="020F0502020204030204" pitchFamily="34" charset="0"/>
              </a:rPr>
              <a:t> Be conversational and expressive</a:t>
            </a:r>
          </a:p>
          <a:p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742" y="721448"/>
            <a:ext cx="11003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Presenting Your Research to Novice Audiences</a:t>
            </a:r>
          </a:p>
        </p:txBody>
      </p:sp>
    </p:spTree>
    <p:extLst>
      <p:ext uri="{BB962C8B-B14F-4D97-AF65-F5344CB8AC3E}">
        <p14:creationId xmlns:p14="http://schemas.microsoft.com/office/powerpoint/2010/main" val="115515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310551" y="549925"/>
            <a:ext cx="11645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Finding and Distilling Your Research Story</a:t>
            </a:r>
          </a:p>
        </p:txBody>
      </p:sp>
      <p:pic>
        <p:nvPicPr>
          <p:cNvPr id="13316" name="Picture 4" descr="http://chestofbooks.com/crafts/scientific-american/sup3/images/Simple-Devices-For-Distilling-Water-460-4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6962" y="1844265"/>
            <a:ext cx="5198076" cy="4231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73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970673" y="2408928"/>
            <a:ext cx="5373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Rather, it places the focus on </a:t>
            </a:r>
            <a:r>
              <a:rPr lang="en-US" sz="4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meaning</a:t>
            </a:r>
            <a:r>
              <a:rPr lang="en-US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less on </a:t>
            </a:r>
            <a:r>
              <a:rPr lang="en-US" sz="4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en-US" sz="4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0671" y="534572"/>
            <a:ext cx="5261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Distilling </a:t>
            </a:r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does not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mean “dumbing down”</a:t>
            </a:r>
          </a:p>
        </p:txBody>
      </p:sp>
      <p:sp>
        <p:nvSpPr>
          <p:cNvPr id="5" name="AutoShape 2" descr="data:image/jpeg;base64,/9j/4AAQSkZJRgABAQAAAQABAAD/2wCEAAkGBhQSERUUExQWFRQVFx8aFxgXFxgdHBwfGBwXHR4cGBodHCYgHBwjHB4cHy8gJCcpLCwsHR8xNTAqNSYrLCkBCQoKBQUFDQUFDSkYEhgpKSkpKSkpKSkpKSkpKSkpKSkpKSkpKSkpKSkpKSkpKSkpKSkpKSkpKSkpKSkpKSkpKf/AABEIAPkAygMBIgACEQEDEQH/xAAcAAABBQEBAQAAAAAAAAAAAAAGAAMEBQcBAgj/xABQEAACAQIEAwQGBAkIBwgDAAABAgMEEQAFEiEGBzETIkFRFDJhcZGhNHOBshUjJEKCkqKxwRYzUlNictHSFyVDVGPh8CZkg5OzwtPxRFWj/8QAFAEBAAAAAAAAAAAAAAAAAAAAAP/EABQRAQAAAAAAAAAAAAAAAAAAAAD/2gAMAwEAAhEDEQA/ANlxy+O4WA4Thmpq1jRndgiKLszGwAHiT4YeIwNcxMr7fL54+0SK4U6nbSvddWszeANre8jAMnmjl9wPSOvqnsprNvbunRvvtth/NuYFHTyGKSU619cIjvo9rlQQvh1xktXBIPwT6QpghhYL26ujrJ+ND6l7Njt038yT4YsTwPVw1VUksVVLT1DMS1KYryAvqAkaTdR5jbfzGAK895v00U9NHC6ypIw7ZwHIRDa2mw7z79Be1iCL4vON+NEoKUzHvSOLRKQ1mbY94j1QAbm5B8BvgEzjhWqiqMtlhon7OmA1RROJClpXcguxF3KkEnpquL2AwX80slmq8taOCMvIXjfRcXsDuNza4v54AJ4w4/mcZfPFPLEky3lRNSqHjZNdttTL3iOpBAFsaBR8y6GVZ3WUgU41SB43VlW9r6SLkXsPZcXtjPuIOGa6physLRTBqSMJIGMX5pj3Hf6EKbXtibHwzWLmOZzilkMdTFOkR1R7mQLp6v0JBwBhl/NLL5nVEnszKzd5WUKIwS2snZTYE7+GPMHNGhZlHaOquxVJXikWJiOoWQi23twIcL8vag5RVUksPYVDvqR2KEMPxZCkqSQLpY+HevvviFVcIV9Tl9Ll5pWjaCVi08jR9npYyWIsxLGzm4t4e3YNFm5gUi1L0xZ+1jVmYdm9gI11tY237oJFuttsN0XMajlppakSFYYm0szqQSSAQFXqb3AGA3MODayHNRPDCZ4jCIwxkRbfk/YkyFjcWPe8bjpikTg2WHK6mGtK0n4+OSGR3Uo7BWTRZCzbi5Bt+4jAaBBzTpJJYoQtSrz6ezvCRqEhsHXc93qb28L4BuBePjSzVjVb1UyhlUHvy6dLOt2JayXuB4XxFiJ/CWUPUdnoSOJIzTyCTVoPcZhYFQzMNrE2B9trDL+A69YcxVqcA1WkxjtYvCYuQe9boeuA1SPPY2pvSU1SRFNY0KWYj+yvUnwt5jGazcey1tBmDHtI+yIeJ4wyAIXQBHdW3fc3XxF/AYOeB8qlgy6GCZdEiK6kalbqzkG63HQjALknBFfDQVtI8Cnt9JRxPHa6sotb2rdr7dLeOAm8CcwIqempaeoE4MjMqzMt4yTIwtqLXIF1Um1h9mCrNuYEMEzQKks8qKWkWJQdCqNTFizAbDwHs8cAtXy9rmpqGMRJqp2kZ/xyAHXKrqOnkPDpifnfLif06SojjWohnYs8RqHhbv7lSy+surfxuBuNsBoPDnEcVbAJoSdJJUhhYgr1BHni0xTcK5U9PTiN0hj7xIjgDaFB8NTbyN1Jc2uT7MXOAWFfCwsBx22PuwIZVnEzQRFnJJjUk+0qL4Lpeh92AbJvo8P1SfdGAOsdx0rjmAQxGzHLY542imRZI29ZWGxsQR8wDfEsDHMAHVHBWW0SNUmn2gGvrJJbTvdUZiCb+z2+3FT/AKcKH+rqT5dyL/5caK2Pl/iekPp1bpXux1El7W2HakCw99h9owH0LwtxdBXxtJDqGhtLK6gMDa4uASLEdCCeh8sVXF/M+my+URSLLJIVDERhLKGvbUWYbmxNvK3mMZpyhz/sa7s2No510fpKNSEnp4MP0hgZ4tzF6qpnq/8AZvMUU+wA6AP/AAwCfK488BsnDvN+mrKiOnSCdGkJClghFwCd9LEgWHW2218HZcAXOw8b/wAcYvyC/nqr2xpb3an/AOvswXc3+JfRqExKbSVJ7MexOsh/Vsv6WArqrnxSLKVWGZ4w1u0BSxH9IKTcjxHQ40alqVkRZEIZHUMpHQgi4I+zHzDxVwq9HFSyPe9TDrO3Q3J0e8IUO/iTjUeRnFHaU70jnvQd6P6tjuP0XPwYYAk435jR5a8aNE8rSKWsrKukA2uS3mb9PI4EqznVDOhR8tlmQ9VLIwP2aD0weZ1wXT1dTDUTAs0IsFuNDblhrW29iSeov43wAc4eP+zBy+nbSWFp3XawI2iFvE7avIbeJwFVlnNXLaeTXFlQiYdXRotQv1sdH7iMFvE3N0UdQ0LUcpsoZXMioGDC9wCp26jr1Bxm3K3g70+rDOv5PAQ8lxsxv3U+0i5/sg+eL7nyPyuA/wDdz/6jYC7o+eJmv2WXzPbrpk1W9+mI2xP4d5uipq46Z6VojISoYyarNYkBlMa26fZcYG+UPFlJR084qJhG7yggFXJIVFF+6p8bjfBpkWZZfmVY08UZM9KAFlZSuoNqAYC+9rMAWFxfb2AKZnzylSV1ipo9CsVGtn1HTcXa1gpNum/vxp3DGeCspYqgKU7Rb6Sb2IJBF9ri46+WPnrmFl4p8xqUGw1lx7pO/wDxx9AcG0HY0FNH4rCt/ew1H5k4C8GFfHBhYBY7jmFgPMvqn3YB8m+jw/VJ90YOJfVPuOAfJvo8P1SfdGAPTjmO4VsBzHcdxzAeWHXGI5Jkwqc6zSBthMk638j2sZU/Y1j9mNor5mSJ2VDIyqSqAgFiASFBOwJO2MV4fizGLMmrPQJj2zvrTSVAErXIDHxG25FtvDAADUzxMytdXRiGHQqyEqd+vgRgo4yyX0bKMuB2eV5JX97rHpB9yaR7xjUc75U0tTVGoZpFLkF0UrpYgAE7qSNQG9j7RbA5zeySsqpIYoaV3hiGoOljdmsCtr90KFFvf7MBScg5fyqpHnCD8HH+OI3Mmqlrs47CBO2MC9msfmVHaSXuRt1U7jpj3wNkeaUE7TR0DtqjKsrsqgglWFjfqCvS2++J/L/h7MYcz9InpHtKXEjuVATtDqZh3jvcWt4g29uAg8bx5xV0x9Ko1WOG8mpUUFQAdXSUm1uot4YEuAc9NHXwS9E1BJP7j90/C+r7MfS+do5p5tEYlcxsFjJA1kgjTc9L3x86JyxzIX/I5elvzP8ANgNv5gcXjL6RnBHbP3IQd7sfziPFVG5+weOPnaly6arqFjS8ksz9SdyTclmPkNyT4C+DjiPhLOKwwtNTFjHEsagSR7aerMNWzPsT9nlj1wtwtnNCzSQ0cZkcaS0nZsQvktpRYE9fOwwGtcL8Pw5dSJCpUBd3drLqZrXY3+AHkAMZZz6F6un6/Rz8pGwuI8gz7MdKVEIEYOyq0SoCdtRAck29t7b2GJvMjgvMaurUxU4aGGNY4mEiAlQLktqYHVckdOg8cA1yc4bpqqCo9IhSVkkUKzA3AZOlwR4j540TJeF6TL5JGitGahlFmfa63skYbfqSbXJ+zbGbcK8LZ5Qh+wjRRJbUGeFhdb2O7bHc9P8A6lVXBOb1lVBJWaCkbrv2kYCKGDNpRPE269TtvtgJHNHg6WozCneJVIkVVclkFij9SrG5Gk+AN7EY1pVA2HQdMYzxryqrqmuklj0SJI+oFpACoPRWB3AXp3b7fDGs5Bl7wU0UUjmR40Cs58SB7fDw33sBgLDCwrYWAWFhYWA8yeqfdgHyb6PD9Un3Rg3lPdPuOAjJvo8P1SfdGAPcLHbYQGAWFbHRhYDyRjyRhw48kYDzjhGO2wrYDlsIDHq2FgEBhFcdwsB5thacescwHm2O4WFgOEYVsdwsBy2O4WFgOYWFhYDhxzHTjmA8y+qfccBOTfR4fqk+6MGsp7p9xwF5N9Hh+qT7owB8ccOBHmZxRNQ0qSQadbSBbsuoW0sTYX67DFMp4iIBBounQgb3wGkA4V8ZBLxNnq1oo70hmZNYGju2sTu1wb2B+WLDM80z+mheeT0MpGpZtIubedgRe3Xr4YDT74rjn8H9ZttvpbTvqGzWsfVPyx44czgVVLDOP9ogJA8D0YfYwIxVcRPR06ku0SSevpeTSzqGBcAFgWNr29tsAQUdasoJQkgEi5Ujp5XAuPbh7FZlOdUsjFIJ4pGPeKpIGPgL2ubDYYq+ZU88eXTSU0jRyJpYstr6QRqsSNtt7+w4An1YWrGScP8ACVfWU8VQubzhZFuV79wQSCtxJ4EEYZ4r4azKhpZKg5tM4TTdQXBJZlXYlzYb4DYdWFqxlWWcLZy8MUsWa37SNXtIpNtahgN1YHrbEr+SWeSd2TM0UecaWPyjU/PAaVqwicYxwvluaVZqOzzSRPR5jF39TB7ePjYfYeuL3+Sue/8A7OP9Qf8AxYDSNWFqxiuRUeaVdXVU4zSRGpWAZgCVYksO6BawFsEf+j3M22fOZrf2VYH5OMBo98INjEuKeC5qSajQZhVO9VN2bMXYaRdASO+bnveOJvGHBtTQ0jzrmlW4QqApeQX1Mq9RLsN79MBsGrC14y/KOAq6SCOVc3qVMkavbvtbUA1t5d7Yr8nyrMJ62ppfwrOBTabyWJ1avC2ra2/icBsHuwt/I/DGdS8p5ZLdtmtYx9jMB85DgXXgY/hY0JrarQIe01dodV7A2te1vbgNsvjyScZ5/oi0+pmFWvva/wC5hiq4q4CalpZJvTqlyLAqSQG1Mq2Pf9t/H54DVJTsfccBuTfR4fqk+6MXXC7E0FOWJJ7BLk9T3B1OKXJvo8P1SfdGAjc73ApYPPtjb9RsFnD/ABXS1XcgmEjogLABgbbC+4HjgT54j8kg9k/s/oPg0ybh6npwTBDHEXA1FFAJt5/bgM/z9jHxPSNbaSNRt7VmS5xptXSrLG8bi6upVh7GBB+WMz4jP/aai2v+LXYdR9I3+zrgt4t4zWhemQxGT0iTTcNp0i6AnodR74228d8AOcn6lo/S6GQ96mmOn3ElTb2al1fpYOM5yCCrjMdREsiHz6g+asLFT7QcAVexoOIEk/2VculvIMSq/EOEPuY400HAVXDnDEFDF2UCaR+cx3dz5u1tz4eQ8MTcwpBLE8bdJFZT7mBB/fiTjy2AzbkvWssFRSSevTTEfY5N/wBtW+OH+a+eUz5dPEKiIyhk7gkUtcSISCoN+l7+7Fcs6ZfxHKXYRxVcJfUxCqDbVck7evG4/SxPqMq4fkYszUdySTacAEnrsHA9uAn8I8bUa0NMktXAsiwRhlMiixCKLG/iPEYMI5AwVlIINiCNwQbWIPiLYzxOGeHyNmpjbr+VH5ntd8HWW1MTovYMjxgBV7NgVAFgACD4C2AA+TtQBHWxmwaOqJJ89QA/ehwfisQ3s67de8Nvfvt9uMY4E4Fp8y9KadpVlScghHC7NdtwVP5wb4YKH5F0JYEPUBbbrrTc+d9Fx47DAX/DfCaU9XV1KS9oapg2kAWTdmO4JvuethgmOM2k5F0o3inqYj5hkO3l6g/fgp4Q4PTL43RJZpdbBiZWvawtZQBYYAZ5tyFJctdfXFVYfaYv4gYMeJeHkrad6eRmVGIN0IDDSwItcEeHlgF5xVapPlvaHTGsxkc2JsEaG+w9l8XUPODLWNhMw38YpPbvsp228bYAh/CVNSxrG00UaxqEAeRAQFAAvc+WAXhPNohnVe3axiORQyt2i6GN0vY3sTufnh7JcgyTMZpWhQySetIC06euTvYkbE+Xni3flFlpt+JYe6aX+LHAFEOZxO2lJY2byV1J+AOAYm/Ept4Uu/t7v/1i/wAh5eUdFL2sEbCSxAZnZrBrXAB2wP0g/wC0k1t/ycaj5dyKw+Nv1sBoBOBbmSl8umt/YPwkTHjPcozOSZjT1kUUJ9VTH3h02J0G+997/ZgV4myjNlpZjUVMLwhe+oAuQGWxH4ob3t4g4A54Ul1ZfTn/AIC/JQP4Yp8m+jw/VJ90Yn8Dk/g2nv8A1X8Wt8sQcm+jw/VJ90YCFzzOmmp2PQT/AL1P+GCFeaGWf75F+38u7v8AZig55/Rae/Tt/wD2Ni/zjhnK4Yu2qKamSNLXYxqBubC+kd65ttY4BR8w8rc6/S4NQFrt3WA8u8oa3swFcxeI6aorMt7GaKZFmGvQ6tpvJCdwOmw8cHkPBWWygSrSU7BwGBEYsQQCDbp0t4YAuYPD9PT5jlvYwxxq8q6wigBrSxdR08cAQ85csZqITx+vTSB7jqFbukj3HSfcMFfDWdrV0sU6/wC0QEjybow+xgR9mJeYUSzRvE+6yKUb3MCD+/GfclasrDU0rnvU8x2/vXU/tIT9uA0rHDjowjgMs535WNFNVFA4ik0SA9Crd4A+y6sP0sEEHLbK5FR1pY9LAMpDOLhhcXs2+xxb8ZZL6XRTwW7zoSn99e8n7QHzxlnAnEecS03ZUiU7pBaO8pAZdrgHvi+217eFvDAGdZywymMdpJEsar1ZpnVfLcl/HBDw7w1T0UZjpk0o7az3ixJNhfUdzsLDGT8wq3N/QXSuigEGpSZIyL6r90ABztf+zjZqNrxof7K/uGAzrlC2qfM2IsxqBceV2nNvmcFnGvFYy+m7bR2hLqipq03LXPWx6AE9PLFTy14XnoxVekadU05ddLBri3Un2knbqN/PFVzye1NS9fpI+SPgDLiSorFhBooo5JSd1lbSALG5HQEg22JHjgBp+M86aokpFgpXniAZ+trNpt0kA/OHt336HGrf4/xxnGRORxJWjwMCn9mnwArxdU5hJV0Br4IY/wAeBEqaWJu8WvUNbC3Qb+ZxsEnDtKTc00B8N4o+n6uK7ijgxK2WmkeRl9GfWAoHe3Q2J6jdRuPbgkIwGewczsnp3YRgIejNHT6QdJNr2AJHXw9uJC858vNrNMSTYARG591yB88GMmWRNfVFGb9bopv77jc+/ABw3Cv4fr10IV7IW7q923ZbAfbv7sAQ8M8waavlaOnEpKLqLMgC9QLX1He56EeeB7Km08SVan8+AEfqwH/ljRY4VUWUAe4AfuxnVh/Kc2/3Xf29wfwt8MAa5xnUVKgeZtCs4QGxO7XsLAE+B39mKrj4f6uqfq/3MpxR842tSwHxFQPuSYIOM11ZfU+2Fj8BfARuA2vlsH1Z+TPiFk30eH6pPujEnl8T+DIb/wBF/vviPk30eH6pPujAMc9GtQxefbi36kmHOcU+nJzfqzxfvv8AwxH52pqSiT+lUW+IA/jiw5zRKcqlv4SR29+sdPsvgJvDfFNHHRU6NV090hjB/GpsQig7avPDVXm2U1Uscz1FNI8B/FkzAaTcG+nUAdwCLg4p+GOU+XS0lNLJT3kaJHb8ZKASygm4D28b7WwM8BcD0dTW5hFPBdYJfxY1yAKNcq27rC4so64DWG4qoxb8qp+90/HR7+7vYzzI8ySn4kmRHR4qxbgowYamAe2xIvqV/wBbBGnJnKwD+Tsb+csu3u73774DuPuDYMpakq6SNkCT9+7O24sy+sdrhWX7cBtAwjhunnDqrKbqwDKfMEXHyw4cB4bGXcEH0TO6+lOyzfjU+OsW/Rc/q41E4yfmwzUVdR5jGtyCUcXsG0gkAm210Z18enswFzziyqaooVjgieVu2UsqAk6Qr72HUXIxUtzLzJAVbKJQyi97yaQoF7n8X4D24lLzFzEXDZPMWHUqz6beFj2Rvt5E4IsszearoJnnpnpGKyKEc3NtGzbqttyRuPA4AKyfmlmc6dpHlgmQsQrxGTTt1HRr2+zFbxvV5rXwxpJlrRosgYaQzMSQVAbyG/UgYKuR7k5ZYi2maQD2ghDcfaSPswfTyhFZj0VSTbyAJOA6g2HuxnHC518RZg3QLGFt527AE/L54NOF+I0r6ZaiNWRHLAB7ahpNjexI+eKzIuD3gzGrrGdWWoACKAbruCdW1vzRa3tvgIHM3OJqc0JikaNXqQsmm3eHd2bzW2rbp0wRcX1Zjoal1JUrC+kg2INiAQfDfxwE86ZivoFgWtUFtC9W06NgPM3t9uGs75gT1VPPAuV1SmRGQkhjpLA2NhHv8RgDTgOZ3y6lZ2LsYhdmJYnc7kncm2Gcr4Q7LMqit1gidAoQAgg9y5J8fUHTzOKHltnNYgho5qCWKNI2/HsWA2JIBUoACSbAXv8Awucn4sklzWqo2VBHAgZCAdRJ7O+o3t+f0A2t44But5q5bGxU1AYg27iOwv7wtj9hxny8xKVc8lq2Z2h7IRoQp1XCxj1SQbXDbnzxrK8I0Qvakp+91/Ex73+zEimyOCNQkcMSqOgCKAPlgMl4z48psxNJFCX0+kAyBkIsCVUeNuhfocaVxgPyGq+pk+62AznBlscaU0kcaKfSO8VRQx7txcgXPqnBrxa35DVH/gSfcbAVPLhr5XF7n+++I+TfR4fqk+6MSOW6/wCq4v0z+2+I+TfR4fqk+6MBG5vb1GWqehqN/wBaHB9mmUxVKGOeNZEJvpYXFx0PvxnXOiRxJl/ZrrkEzFVva5BisPtNhjlfxfnqK0xy+FIkUswZwSALk3/G36ezAaesYAAGwGwA+GMs5VNqzPNWHTtPb4yzY8ZbzGzeojEsOWo8Zv3gzb2Njpu4PW46HFPw4ubUdRUVSZYX9KYsVLWKd5msBe4uT4jp9uAOeIOWK1c7SvWVSq5uY1YaRtayXGy+NrHA/mfJX8TJpraiUqhMcb20llF1B3PiLbDFjSccZu7afwOVN9y0ulf1itv340LVtgArlDm/bZciH1oGMXt0gBk+CsF/RwbYzHle3o+YZlRnbTJrQexXYbfounyxppOA4TgO5sZX2+Vz7XMQEo/QPe/YLYMcRq6jWWN429WRWRvcwIPyOAznhTnFRCmijqHeOSKJVdjGxVioC90pqO9gdwPHFpJzVyyeKRfSdGpGXvpIpN1I27tvngY5QZRTk1NJU08L1FNId3jVmtfQdyOgZb/pYI+KhkcEumrip1lK3IETXsehIjW2+/XfADvKTjijpqEw1FQsbCVmAYN6rBPELb1g3j5Y0zP5PyOoYHb0eQg/+GxBwE5W/D000cUMdO0jGyL2UouTcgG6gE+/BfxdC7UFUsSlnankCKouSShFgPEnAUHJp75RD/fk++2LDhzjFqmuraVownorAKQTdhcglvAXNiLeBxnOTcwavLKCOJstkCxXXtZO0RSWZmGxj6m9rXxHyPiurpcyqp5MvnM1SoAiVZAAQR46CSNsAac2cpmlahkgSRnjqOqAnTqKEFvAC6jc7DBzm1WYoJZANRjjdgD0OlWNvdtjPW5tVMLWqcqqEv0Kaj96MA/HEbM+cqSxvCtFU9pLGyqCBe7KVvpG5HuHhgDfgPPnraGKokCh31BtAIHdZl2BJ8APHAnw3UmPiKtSQHVMt0J8l7Nh9hX92KPgXmUtBTijnpantULEBUGo6iW3RrMLDx3viy4YqpK3PDWRwTJAItLGVLWOjSADcgknyJ2wGqscA/KXNZZ6J2md5GE7jU5JNtMbAXPgNR2wazHun2D+GM+5HEHLSfH0iS/6sdvlbAROdFeqGhVrle2Z2A6kJ2YsB52Yjw69cQ+Jub9NPSTxRxziSRGUahGNNx1NpCbb+WLLml3azK26H0gi/wCnTnF9zHW2WVRA3KAe3d0B/fgOcvR/qun9sZPxZ8Qsm+jw/VJ90YtOBh/qymt/UD9xxV5N9Hh+qT7owEXm5ZajLHPRan/3Qnb4HBnxWl6GpFv9hJ9xsBXN+EPU5YjXCtUEH2XaEfuJxoGbU5kglRbanjdRfpdlIF/Zc4AO5MTBsqS35ssg/av/ABwznvOWmpamSnaCdzEdLsoSwPsuwNvbti35bcNy0NCIZtIk1uxCm4Go7b+Owv7iPLA/y8gZ82zaVlP84EBII21vt8FU4COefdMDvSVIX+lZLfvt88Opz7oj1iqFHnpj+Hr4J+ZA/wBVVlv6k/C63+WInLCJWymluAe617gHcSPfrgM1n48gbOYK6FJY0bTHMJABcN3CwsSPUK3/ALgON2wD85cq7XLJGHrQMsg919Dfssfhgi4QzP0ihppb3LxKWP8AaAs37QOAt8I4WFgMszWM0fEtPKuyVqaX/vEaDf8ASWM/bi45v0EBy2omeJDKFVVkKLrF3SwDWuBudr+JxW87qVkjpaxPWpph+1Yr+2g+OPfMji+lqMnm7KaKRnEdkEi6hqdD6t7ggfDAXnA3DFPHSUkvo8Im7FGMixrquyC51Wvcg2OFm/FUkWa0dGoUpOjs5IOoWEhXTvYbp5G98d4Mz+lWgpU9JhJWBAbype6qA1wTcWO2+BPiHM4peI8uaOWMqsZDMrqw/wDyDpJBsCRt+lgLLnm1ssG3WdN/Luyf/WDyorlhhaSRrJGhZzvsALk2G+IlRnlJqEbzwaj0RpI7kj2E4p+Ps1ibLatUljZuxJsrqT1HgDgCLKM0jqIUnhYmORdSmxBI36g7jALxtKYs7yuXfv6ovi2k/KX5YIOWz3yqj2t+JGw9hYf88B3NHMJBmuXiGLtpIlMixi/eJe9tvZHfbywGrg+3AxR8VvJms1HpXs4oQ+rfVqPZ7He1rN8sAuZ8zM4jniiNDHG8neSIq7u6re+4fb1T4X2xSVPFGYUtc+YGhMfpNogkuu17JsvqsT3B4DrgN4qb6Gt10m3vsbfPGf8AI4D8HMB17d9XvKxH92IknMDOFF2ydtPQ2MhP2WB/dge4GzjMMuikiGV1EnaPruRItu6Ba3Zm/TrgNU4h4UirHgaUuPR5O0UKbAnu7Nt07o6WwxzAi1ZbVg/1RP6tm/hgNoOb9VKxVcrkbS+htDuSrG/db8Vsff8A44OeMFvl9Vt1p5Nv0GwFfy7kvlVP7I2HwZxiDk30eH6pPujD/Kwg5TDb/ifHXJiPk30eH6pPujAQueM4jSiksbrUX267AG37Iw63PmhBIMNUN/6uL/5cd50DahP/AHn/AC4KeOwBl1WdIv2D+A/onACDc/aL82CqZvLRF+/tcXXB/M+nzGYwwwzqQhdmdUCgAgWJVydyRbbHvlTTL+CqY6V1ENc2F/5yTqcFyxgdAPsGAH+YTWyus2v+If5i3/PFfymt+Caa39v/ANWTBDxFlZqaWeANpMsbJqtexYEXI8cQ+DeHjQ0cVMX7Qx3uwFgdTM2w8BvbADNVn0tTm9TljhPRjTEer3rtHGSdV/7R29gxC5L5g6JU0E387Sykj3MxDW9gcX/TGG6R/wDtXKOn5P8AE9jDv8P3YVbH6JxPC42WtiIb+9Yqf2o4z+lgNRtjycesIjAUnGGTiqoqiG1y8Z0/3l7y/tAYzrlHwvQVlH2k1NG88UrI5bUb9GUlSbdDbp+bjX8ZXwLH6DnldRf7OUdtGPg4t7ldl/RwFpn/ACpywQyyCmCskbuNLyAXCk9NVrbdMCnL/lZR12WxTTLIsrM/fSS1wrFR3SCvh5Y1niBCaWoCi5MMgA8zobAjySlBymMDqskgN/PVf9xGAB6vlrRpncVFaQwSQa/X72oCQ3vbp3elvHFzxhyeo6ainnh7USRIXGpwwNrbHu+V+hwZ1XBjPm8Vf2g0xwlOzsbk2cXv0tZycXWe5OtVTS07MyrKpUlbXF7dL7YCm5XyA5TSW8IyP1XcfwwN8YaTxFlovpKpcnz701h8QR9uD3IcnWkpoqdCSsS6QTa53JJNtrkknALxgQ/EGWJ0KoWv+lIQP2PngPHGcluIMq9x+bSD/DHvnMxC0JWxIqdl8z3SP8PtwZV/CsE1VBVOpMtOCIzqNt79V8bE3HtwE86bqcvkXcpU7J/SN42Fv1bfaMBqB6n348lccdrX+3Gf8ra2WroKjtJpNbTOofUS6B0QgqTe1iSRgOcsPpWa26elbfGbBXxe9qCqP/d5PmjDAInJJldmTMZ11G5spBN73JIkFzv19+GM35RvDTTsuYVJRI3fszfS2lSxDDXY3t5YAp5WxkZTD7Q5+LviLk30eH6pPujD/Klj+CIbm9u0Hwd8MZN9Hh+qT7owEbnAuubLYv6dT/7oh/HBzxDlhqKWeFSFMsboCegLAgXt4XxnfOKokWsy3sk7SRXLqg/OIeKyj3kYebmFm67NlDXb1dJkt+lYEfZcYAu4DyCSioYoJWDOmonSbganZrAkC/XFbxfwDNWy61zCogTSB2UZIUEX32YdfbfFJ/K3P19bK4mvv3Wtb2fzh3w7TcXZ47qDlcaAkAs0hsLm1z3ug92ADc94SraaqpKRsznb0hyqFWlAQAgAkGTc7na/24Kf9FVee82cVGsdLGWw/wD649cywDm2UL6pMou3s7WKw+I+eCnPeYlDRyGKecLILXQI7EXFxfSNrjfAZxwtlDwcRrFJUmpkjiYvK19RJi9U3Y+qCMXnOqnaL0KuT1qacA+5rMPmlv0sC2W8b0f4flrWZhAyHQwRr6ikaXZQL2Nm+XswTcc8f5ZW0VRTLUDWV1Rlo5AutLMo1afEi324DTqecOiuvqsAw9xFx8jhy2AzlFnfpOVw39aG8Tfoer+wVwaYDycZVxzJ6Hn1BVsLRyr2Tt9rKb+4SKfsxq+M+53ZZ2mWmQDvQSK4PiA3cP3gfswBzPFqVlPiCPjtgJy/L2yPL+ziimrmMxIESWPfH5wGqygLa++5GwwT8O5qJ6SnlJF5IlY7jqVF/nfE8TKTYMCetgRf4fxwGWHnJVGXsVyqUyqNTR6n1BfPT2Vx1G5FsFvB3GM1c0gkopqUIB3pL2JJsVF1U3HXxxRZewfiioK7iOjCv7Cez2+YwXZhxTDDVwUj6u1qFZksO6Al/WN9r2NsAPcQ0OdvUOKWemjpyRouBrAsL3ujG97/APLAxWcuc5lqo6h6yAywraOTcFdzsFEQ/pHcjxxrpqFFrsov0uR8semcDrt78ABcNU+ex1CLVPTyU9+++2q3kulVOryuLeeKfncjNLlwjfRMZiEPgCWhs32NbGrg4zDnO+mXLXIGlai5Pjs0Jt8BfAdHBed/nZsB7g3+QYZ5HVyJSziSWNWaoJGp1DMAiXOkkG3X541Nh1xhvLblxSZjSyyzCQMJyqaHAsoVGtYgj87ra/TAbLBnUD30TwtbrpkQ299jis4pzmE0VTpmiYmCUACRCSdDbAA74y6h5b0cmdT0bK4hjiDoFfe9oT3mIJPrN8fZgjzvk1QQ01RJGsutYndNUlwpVWI/N3HvvgLzlSoGUQ28e0P7b4j5N9Hh+qT7oxJ5VW/BEIHgJB8HfEbJvo8P1SfdGAicyapYs2yt3IVAx1MSABZ03JPQb9cG1NxXRyatFVAxX1rSpt88AnNmiWWvyxJQTE8hVhci+p4gRcb9P34s6vknlruG7ORABbSsjaT7TqufgRgDdKtGTWjK672KkEG3tG2BbllxTLX0ryzadYmZbKukAAKQLXN+vXF3kmSQ0lMIKcWjQNpF7kkkkknxJJwD8hfoM/W/pJv+pH0wHjmSCM4ylha/aAWI/wCLHv7+8fgMHtZw1SzP2ktNDI5HrPEjE+8kb4g57wfHVVVLUSO4NK2pUFrMbqw1G1xYgdMX+ACc6fLaesp6NqGEvVbAiCLSo3A1bX3Itti5/kTQaVX0On0obqOyTY9fLfGfc0qmePOcvaBFeXQBGr7KW1uNzceY8RbbHjN+Pc7hlggkpqaGSok0Rse8GN0F9pGCi7De2AsOVsQpcyzKi6KH7RB7NR6founwxqWMWpBW0Oe001e0RasUxM0Wy7hUAPdG4bs/sxtIwCxTcYZX6RQ1MI3MkLBfeBdfmBi5x5OAwzl1y2o8ypBLI86ypIyOEdQDsGXYodPdI+Bwf8M8pqShqVqIXnLqpUB3UjvCxuAg8PbbFFwEPQs6rqLokv42Ie7vgD9Bz+pjUScBldFOkXFU4J09rAFtv3mKRN8bKTf2YtOOeWpzGup5XfTAkZWQKxEnViNHdK9SNz7cWEXB0ozp6/WnZNDoC769VlXfa1tr3vfDPFvEk0GZ5dBG+mKdj2o0qdW4UC5FxufDzwFQeQdF/XVXsvJHsfP+a3wIcYctYqWroIe3qJVqpdDl2XUoDRDubbeuet/DG9YzDmi+vM8phAs3a6tR6WMkW3v7l/tGA63JBUsaavqoTvc3Bvf+6Yz8zjyeQsB0lquoYi2q+g3I6npcX95PtxqAOFfAcYf9H+OBDllwjJl9K8cxQu8xfuG4A0oo3sN9r9PHC4syHM6iX8lrkpoNIuAh138TqC3IPlcYBM7pM4pJ6WmOZsxqW0KwvtYqO9dbn1h44DQaPg0x5tNX9oCssWgJYgg/iwST0IsvzxbcTm1FUn/gS/8AptgITgzO2HfzYLbppU7+VzoX+OCLiCGSHJ51mlM0iUzh5CLaiVIvbw64CJynW2URe3tD+2+GMm+jw/VJ90YsuXEOnKacecZP6zOf44rcm+jw/VJ90YCJzRYtmOUxr63b6v24f8Dg14tY+g1RW+rsJLW6+o3TGfc2c2WlzLLZ2vZCS3j3Vdb2HibX+WHM152UMtPNGFnQvE6qWjFiWUgbhjbAXfKU9pk8S3I3lS/iO+/T3XwO0fIl41KrmU6KTcrGCoN/MdpYn7MVnL7mxR0GXRwS9q0qs5Kxpf1mJFiSAdjgk/060fQwVYPl2I/z4Cj4k5fVWW08lVS5nU2jW7IxO4JA2s1r7+WJPDnLuoq6aGq/C1Yryxh/WJAv1A7/AExH445t0lXQT06JULLIoCh4rdGVtzqO22HuDecFDTUNPBP2ySRRhD+KJBtfdSDuMBf5NymSGqiqZauoqWh3USm41ed7k2B3t52xVc22tX5Rf+vPTr/OUuJa8+KAse7UaR+f2Qt8NVxiDVc6KOWRWShqKgx3KydmhKE9SvrFbjxuMBbc58mMtB26bPSuJAfEKe63wur/AKGCnhPPBV0cNR4yICw8mGzD9YHGf5nznp5YXiaiqz2qMhUoo2YFTbffrix5HpOMvYSoyoJWMWrYkEDVsdwNd/ngDvMKoxqH/NDDX/dJsSPcSD7r4k4H+MaCslhK0csSMVIZJUurg7WD3uh9v7sV3AgzN17TMHVQCVWIRKGa22p23sNrgDr1vawIB/PHJlE9JU3ZVduxlZdjYHUpB89Jk+AwT8M8qoaKpWoSoqJCl7K5GmzArvYb9b/Dyw5zeyR6rLJRGpaSNlkUKLk6TZrDx7jMfswO5dzhmEMa/gyqkdUUOVVgCQACR3Cd+u+AOqTi6OTMJqEKwkhjWRm20kNp2G97jUPngP5gN/rvKAdl1E+86xYfED44D8t5lRxZxPXTU86JNCIwmkFwR2fnYW7pxzjDmNFW1lDPDBOUpZNbgoNTd9GstiR+b4nAavxjkddUdmKOs9FAvrGm5a9rEMN9htbbANX8osylmjkkzMO0W8cjB9aG9+6PDexvfFl/p2hHWiqgB1Oldvb1xKj565aRdmmU+RiN/kxGAE88TOqCWmgOZB/SHMcRtfe6Dv6oyfzx4tbfBAMp4kNm9LpgRtoslj7T+J/jgZ485k0dVVZfLE76aafXJqQiw1wtsD1NlOD1Oc+VkfSCP/Cl/wAuAuODqTMER/whLFIxI0dkoGkWN9RCrfe3h4YE+YUhGdZRqHd1mx9pdR/l+OJs/PPLFO0kjf3Ym/jbANxfzMpKquoJ0MipTyapNSWIGtDsNW+ynAadxbmOZxugoKaGZNN2aRwDqudgpddrWN9+uAziLM88mpJxNSwRQdm3abjVpANyv40m9um2Lo89Mtv601vPsjb998RuJeb2XS0k0ccrs8sTqo7NhuykC5IAAvgCDlnITlFNfciNh8HcWxX5N9Hh+qT7oxN5Xxlcpg1XF1cj3M7kfYRv9uIWTfR4fqk+6MAfyU6t6yg26XANvdfHGp1IsVUjyIFsOYWAjx5dEpusaA+YRR+4Yf047fHC2A8sgPgD9mPElMrW1Kpt0uoNsKCqV7lWBANrjz/j1w5fAeOwW3qi3uGPSIB0FvdthdoPPDTViB9BI1W1fZv49PA/A+WAewsM+lLr0X306vsJsN+nXHvtl/pD4jAVOYZfM1QHjYqulVJBTYaiWsCp3tb5eWIP4MrGI1OBY6gQU9az/wBk+LbiwFunsJO2X+kPiP8AryxwVCnoyn7R/wBePzwCQGwv1tvbz8cesRo8zjZmUOpK+tuPMj5EEe8YdFSv9JfiP8cB7KX6i/vx1VA6be7ESPN4mLgOp0C7bjpa9/cPE+GPEOdwsLiRbXI6jw8/IeIv1GAnHEWTLImN2ijJ8yik/EjHpswjBIMiXX1hqW49++2GmzmHoJEY3AsrKSLkC536C4vgF+A4P6iH/wApP8uGH4VpG3NLTk+2GL/LiQ+cwgA9qlr2vqG1hfffYW8fd546M3h3PapYLqPeGy+Z8huPjgOQZLAnqQRL5aY0H7hh2TLo23MaN70U/vGGhncO1pU3Nhv4+Xv9nsOHKTM4pDaN1awvt5HxwHfQI7aezTT5aVt8LWwyuTQC9oIhfraNN/ftibqxzAeHSymwsLfwwC5MPyeH6pPujB5Ke6fccAmTfR4fqk+6MAX1HElLGxR6iJWHVWkUEe8E4b/lZR/71B/5i/44q80/nnxEwFrmmf0ksZT0uFb237RdrEH+kPLFZRzUcciv6dG2kk96RN7iwJ73rW2JtY+XjjzhYDvb0YREFXBYMxYh0BIaxIAHiSB3r3FsOUtRRI6sK2LYgkBowDYMotY93qSbdSb4awsAgKC6k1kRC2FtUVjY373mTYXPiRfDz1FCSl6uE6FRd2i3EZYgG/gdXyGGcLAOR1FEquFq4iWTSC0ke24INxubEXHl08McY0BH0yMEg7iSL89dLnp+cCet7X2tjxhYCU9Vl5RU9KiGlmYFZUBu7aj08msR/dXr4x4pKBJAy1cQGq7AyJuBuF919O53sijHnCwD7S5cWuaqL19du0itfU7W6dLsflhmYZeVIFXGDa28sZBtp0ggWuBpHQgnffxxzCwD1DV0KAlquJmbUWPaIB373269D54UkmXMADVR7ePbJfcsb++7HcdPDDOFgHpaigd2d6qIkuWW0qjTdUBHXvX0i9/ljzqy431VUbKbWXtVFrKFO4NySNr+RPvw3hYCQJsuH/5MfSx/HjcC9gbHe12PvZvM47HW0Idz6XFpcMCvaqB3yCxvqvckdRb5C0bCwEueoy1zdp4r77icjqxbwb+kScOUmZ5fESUqIQTYn8cNyBa572+38MQMLAXf8qqT/eYf/MX/ABx3+VdJ/vMP/mL/AI4o8LAXUnFVJY/lMPQ/7Rf8cDOTKfR4dj/NJ4f2RiZghg9VfcP3YD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96" y="534572"/>
            <a:ext cx="5106574" cy="59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2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273170" y="889843"/>
            <a:ext cx="116456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Carefully Craft and Deliver Your Story</a:t>
            </a:r>
          </a:p>
          <a:p>
            <a:pPr algn="ctr"/>
            <a:endParaRPr lang="en-US" sz="5400" b="1" dirty="0"/>
          </a:p>
          <a:p>
            <a:pPr algn="ctr"/>
            <a:r>
              <a:rPr lang="en-US" sz="3600" b="1" dirty="0"/>
              <a:t>In oral presentation, </a:t>
            </a:r>
            <a:r>
              <a:rPr lang="en-US" sz="3600" b="1" dirty="0">
                <a:solidFill>
                  <a:srgbClr val="FF0000"/>
                </a:solidFill>
              </a:rPr>
              <a:t>a good story </a:t>
            </a:r>
            <a:r>
              <a:rPr lang="en-US" sz="3600" b="1" dirty="0"/>
              <a:t>is easy for you</a:t>
            </a:r>
          </a:p>
          <a:p>
            <a:pPr algn="ctr"/>
            <a:r>
              <a:rPr lang="en-US" sz="3600" b="1" dirty="0"/>
              <a:t>to remember and tell.</a:t>
            </a:r>
          </a:p>
          <a:p>
            <a:pPr algn="ctr"/>
            <a:r>
              <a:rPr lang="en-US" sz="3600" b="1" dirty="0"/>
              <a:t> </a:t>
            </a:r>
          </a:p>
          <a:p>
            <a:pPr algn="ctr"/>
            <a:r>
              <a:rPr lang="en-US" sz="3600" b="1" dirty="0"/>
              <a:t> 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F655BD-7B6F-A86E-6B3C-0699FC4689AD}"/>
              </a:ext>
            </a:extLst>
          </p:cNvPr>
          <p:cNvSpPr txBox="1"/>
          <p:nvPr/>
        </p:nvSpPr>
        <p:spPr>
          <a:xfrm>
            <a:off x="0" y="445123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A good story </a:t>
            </a:r>
            <a:r>
              <a:rPr lang="en-US" sz="3600" b="1" dirty="0"/>
              <a:t>is also easy for your audience</a:t>
            </a:r>
          </a:p>
          <a:p>
            <a:pPr algn="ctr"/>
            <a:r>
              <a:rPr lang="en-US" sz="3600" b="1" dirty="0"/>
              <a:t>to follow and recall.</a:t>
            </a:r>
          </a:p>
        </p:txBody>
      </p:sp>
    </p:spTree>
    <p:extLst>
      <p:ext uri="{BB962C8B-B14F-4D97-AF65-F5344CB8AC3E}">
        <p14:creationId xmlns:p14="http://schemas.microsoft.com/office/powerpoint/2010/main" val="214543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2993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Needs a beginning, middle, and ending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5414" y="1443841"/>
            <a:ext cx="104771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Find your “hook.” Engage your listener in your story; </a:t>
            </a:r>
          </a:p>
          <a:p>
            <a:pPr lvl="1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then introduce complexity gradually.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Avoid the abstract; use examples, anecdotes, 	analogies to help appeal to the senses (especially  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  the visual)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Build suspense – what’s surprising, exciting, difficult, 	upsetting, mysterious about your topic?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Return at the end to your hook and also leave the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  audience with an idea or image to ponder.</a:t>
            </a:r>
          </a:p>
        </p:txBody>
      </p:sp>
    </p:spTree>
    <p:extLst>
      <p:ext uri="{BB962C8B-B14F-4D97-AF65-F5344CB8AC3E}">
        <p14:creationId xmlns:p14="http://schemas.microsoft.com/office/powerpoint/2010/main" val="146123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5415" y="855785"/>
            <a:ext cx="9659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Appeal to </a:t>
            </a: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logic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i="1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emotion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5415" y="2250831"/>
            <a:ext cx="9537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be afraid to show your passion or get personal.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58" y="4277863"/>
            <a:ext cx="2409825" cy="189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122" y="4277863"/>
            <a:ext cx="2466975" cy="1895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36" y="4285035"/>
            <a:ext cx="1256580" cy="1888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755" y="4292208"/>
            <a:ext cx="2628900" cy="188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36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CB0A8-E992-40DE-98C8-9DBC0FDEBC67}"/>
              </a:ext>
            </a:extLst>
          </p:cNvPr>
          <p:cNvSpPr txBox="1"/>
          <p:nvPr/>
        </p:nvSpPr>
        <p:spPr>
          <a:xfrm>
            <a:off x="756833" y="851319"/>
            <a:ext cx="109061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/>
              <a:t>Why is distilling and communicating research to </a:t>
            </a:r>
            <a:r>
              <a:rPr lang="en-US" sz="3600" b="1" u="sng" dirty="0"/>
              <a:t>non-specialist</a:t>
            </a:r>
            <a:r>
              <a:rPr lang="en-US" sz="3600" b="1" dirty="0"/>
              <a:t> audiences important? </a:t>
            </a:r>
          </a:p>
          <a:p>
            <a:pPr lvl="0"/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Ignites excitement about your research beyond your committee and department.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Engages the public, the media, legislators, and potential funders in your research and scholarship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Creates and empowers an informed citizenry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Potentially improves state and federal support for higher education and research</a:t>
            </a:r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780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868b53-cc92-4bc6-9099-31d40d55328e">
      <Terms xmlns="http://schemas.microsoft.com/office/infopath/2007/PartnerControls"/>
    </lcf76f155ced4ddcb4097134ff3c332f>
    <Decision xmlns="fc868b53-cc92-4bc6-9099-31d40d55328e" xsi:nil="true"/>
    <Reviewedby xmlns="fc868b53-cc92-4bc6-9099-31d40d55328e">
      <UserInfo>
        <DisplayName/>
        <AccountId xsi:nil="true"/>
        <AccountType/>
      </UserInfo>
    </Reviewedby>
    <TaxCatchAll xmlns="020fca0f-aed7-4087-8be8-50827cee038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75EDFD25C9F94596D633002CD30374" ma:contentTypeVersion="21" ma:contentTypeDescription="Create a new document." ma:contentTypeScope="" ma:versionID="cd251a8ff01dc61726b9ce07690f35ab">
  <xsd:schema xmlns:xsd="http://www.w3.org/2001/XMLSchema" xmlns:xs="http://www.w3.org/2001/XMLSchema" xmlns:p="http://schemas.microsoft.com/office/2006/metadata/properties" xmlns:ns2="fc868b53-cc92-4bc6-9099-31d40d55328e" xmlns:ns3="020fca0f-aed7-4087-8be8-50827cee0381" targetNamespace="http://schemas.microsoft.com/office/2006/metadata/properties" ma:root="true" ma:fieldsID="7d520f05e75b498eb33d813128e52f4a" ns2:_="" ns3:_="">
    <xsd:import namespace="fc868b53-cc92-4bc6-9099-31d40d55328e"/>
    <xsd:import namespace="020fca0f-aed7-4087-8be8-50827cee03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Reviewedby" minOccurs="0"/>
                <xsd:element ref="ns2:Decision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68b53-cc92-4bc6-9099-31d40d553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560d88b-9459-45c3-8a30-9c03b99f5b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Reviewedby" ma:index="24" nillable="true" ma:displayName="Reviewed by" ma:format="Dropdown" ma:list="UserInfo" ma:SharePointGroup="0" ma:internalName="Review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cision" ma:index="25" nillable="true" ma:displayName="Decision" ma:format="Dropdown" ma:internalName="Decision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fca0f-aed7-4087-8be8-50827cee038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30e7265-4dbf-41bb-aefc-a9240b83b941}" ma:internalName="TaxCatchAll" ma:showField="CatchAllData" ma:web="020fca0f-aed7-4087-8be8-50827cee03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190416-E422-46A3-9072-4C55C493F2CA}">
  <ds:schemaRefs>
    <ds:schemaRef ds:uri="a44a327f-4c77-4059-bb07-e278862d87fb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fc868b53-cc92-4bc6-9099-31d40d55328e"/>
    <ds:schemaRef ds:uri="020fca0f-aed7-4087-8be8-50827cee0381"/>
  </ds:schemaRefs>
</ds:datastoreItem>
</file>

<file path=customXml/itemProps2.xml><?xml version="1.0" encoding="utf-8"?>
<ds:datastoreItem xmlns:ds="http://schemas.openxmlformats.org/officeDocument/2006/customXml" ds:itemID="{3FEE1F52-81B1-45C6-B2EC-D368CA0BB4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EA36A5-B3FB-418B-957D-CF414D3062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868b53-cc92-4bc6-9099-31d40d55328e"/>
    <ds:schemaRef ds:uri="020fca0f-aed7-4087-8be8-50827cee03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768</Words>
  <Application>Microsoft Office PowerPoint</Application>
  <PresentationFormat>Widescreen</PresentationFormat>
  <Paragraphs>106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inherit</vt:lpstr>
      <vt:lpstr>sans</vt:lpstr>
      <vt:lpstr>Wingdings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Grubbs, Morris A.</dc:creator>
  <cp:lastModifiedBy>Gilpin, Chadwick N.</cp:lastModifiedBy>
  <cp:revision>11</cp:revision>
  <dcterms:created xsi:type="dcterms:W3CDTF">2019-09-17T15:25:43Z</dcterms:created>
  <dcterms:modified xsi:type="dcterms:W3CDTF">2025-09-26T16:03:40Z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0x0101001375EDFD25C9F94596D633002CD30374</vt:lpwstr>
  </property>
  <property fmtid="{D5CDD505-2E9C-101B-9397-08002B2CF9AE}" pid="3" name="MediaServiceImageTags">
    <vt:lpwstr/>
  </property>
</Properties>
</file>